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5" r:id="rId2"/>
  </p:sldMasterIdLst>
  <p:notesMasterIdLst>
    <p:notesMasterId r:id="rId13"/>
  </p:notesMasterIdLst>
  <p:handoutMasterIdLst>
    <p:handoutMasterId r:id="rId14"/>
  </p:handoutMasterIdLst>
  <p:sldIdLst>
    <p:sldId id="259" r:id="rId3"/>
    <p:sldId id="264" r:id="rId4"/>
    <p:sldId id="265" r:id="rId5"/>
    <p:sldId id="266" r:id="rId6"/>
    <p:sldId id="267" r:id="rId7"/>
    <p:sldId id="268" r:id="rId8"/>
    <p:sldId id="272" r:id="rId9"/>
    <p:sldId id="274" r:id="rId10"/>
    <p:sldId id="273" r:id="rId11"/>
    <p:sldId id="275" r:id="rId12"/>
  </p:sldIdLst>
  <p:sldSz cx="9144000" cy="6858000" type="screen4x3"/>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2880" userDrawn="1">
          <p15:clr>
            <a:srgbClr val="A4A3A4"/>
          </p15:clr>
        </p15:guide>
        <p15:guide id="7" pos="143" userDrawn="1">
          <p15:clr>
            <a:srgbClr val="A4A3A4"/>
          </p15:clr>
        </p15:guide>
        <p15:guide id="8" pos="5616" userDrawn="1">
          <p15:clr>
            <a:srgbClr val="A4A3A4"/>
          </p15:clr>
        </p15:guide>
        <p15:guide id="9" pos="432" userDrawn="1">
          <p15:clr>
            <a:srgbClr val="A4A3A4"/>
          </p15:clr>
        </p15:guide>
        <p15:guide id="10" pos="532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02"/>
      </p:cViewPr>
      <p:guideLst>
        <p:guide orient="horz" pos="2160"/>
        <p:guide orient="horz" pos="304"/>
        <p:guide orient="horz" pos="4144"/>
        <p:guide orient="horz" pos="3952"/>
        <p:guide orient="horz" pos="1136"/>
        <p:guide pos="2880"/>
        <p:guide pos="143"/>
        <p:guide pos="5616"/>
        <p:guide pos="432"/>
        <p:guide pos="5328"/>
      </p:guideLst>
    </p:cSldViewPr>
  </p:slideViewPr>
  <p:notesTextViewPr>
    <p:cViewPr>
      <p:scale>
        <a:sx n="1" d="1"/>
        <a:sy n="1" d="1"/>
      </p:scale>
      <p:origin x="0" y="0"/>
    </p:cViewPr>
  </p:notesTextViewPr>
  <p:notesViewPr>
    <p:cSldViewPr showGuides="1">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pPr/>
              <a:t>7/28/2014</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p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pPr/>
              <a:t>7/28/2014</a:t>
            </a:fld>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p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pPr/>
              <a:t>1</a:t>
            </a:fld>
            <a:endParaRPr lang="en-US"/>
          </a:p>
        </p:txBody>
      </p:sp>
    </p:spTree>
    <p:extLst>
      <p:ext uri="{BB962C8B-B14F-4D97-AF65-F5344CB8AC3E}">
        <p14:creationId xmlns:p14="http://schemas.microsoft.com/office/powerpoint/2010/main" val="2908644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pPr/>
              <a:t>2</a:t>
            </a:fld>
            <a:endParaRPr lang="en-US"/>
          </a:p>
        </p:txBody>
      </p:sp>
    </p:spTree>
    <p:extLst>
      <p:ext uri="{BB962C8B-B14F-4D97-AF65-F5344CB8AC3E}">
        <p14:creationId xmlns:p14="http://schemas.microsoft.com/office/powerpoint/2010/main" val="2908644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pPr/>
              <a:t>3</a:t>
            </a:fld>
            <a:endParaRPr lang="en-US"/>
          </a:p>
        </p:txBody>
      </p:sp>
    </p:spTree>
    <p:extLst>
      <p:ext uri="{BB962C8B-B14F-4D97-AF65-F5344CB8AC3E}">
        <p14:creationId xmlns:p14="http://schemas.microsoft.com/office/powerpoint/2010/main" val="2908644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1471" y="4063998"/>
            <a:ext cx="6916951" cy="1016000"/>
          </a:xfrm>
        </p:spPr>
        <p:txBody>
          <a:bodyPr>
            <a:normAutofit/>
          </a:bodyPr>
          <a:lstStyle>
            <a:lvl1pPr marL="0" indent="0" algn="ctr">
              <a:spcBef>
                <a:spcPts val="0"/>
              </a:spcBef>
              <a:buNone/>
              <a:defRPr sz="2101">
                <a:solidFill>
                  <a:schemeClr val="tx1"/>
                </a:solidFill>
              </a:defRPr>
            </a:lvl1pPr>
            <a:lvl2pPr marL="457242" indent="0" algn="ctr">
              <a:buNone/>
              <a:defRPr>
                <a:solidFill>
                  <a:schemeClr val="tx1">
                    <a:tint val="75000"/>
                  </a:schemeClr>
                </a:solidFill>
              </a:defRPr>
            </a:lvl2pPr>
            <a:lvl3pPr marL="914484" indent="0" algn="ctr">
              <a:buNone/>
              <a:defRPr>
                <a:solidFill>
                  <a:schemeClr val="tx1">
                    <a:tint val="75000"/>
                  </a:schemeClr>
                </a:solidFill>
              </a:defRPr>
            </a:lvl3pPr>
            <a:lvl4pPr marL="1371726" indent="0" algn="ctr">
              <a:buNone/>
              <a:defRPr>
                <a:solidFill>
                  <a:schemeClr val="tx1">
                    <a:tint val="75000"/>
                  </a:schemeClr>
                </a:solidFill>
              </a:defRPr>
            </a:lvl4pPr>
            <a:lvl5pPr marL="1828967" indent="0" algn="ctr">
              <a:buNone/>
              <a:defRPr>
                <a:solidFill>
                  <a:schemeClr val="tx1">
                    <a:tint val="75000"/>
                  </a:schemeClr>
                </a:solidFill>
              </a:defRPr>
            </a:lvl5pPr>
            <a:lvl6pPr marL="2286209" indent="0" algn="ctr">
              <a:buNone/>
              <a:defRPr>
                <a:solidFill>
                  <a:schemeClr val="tx1">
                    <a:tint val="75000"/>
                  </a:schemeClr>
                </a:solidFill>
              </a:defRPr>
            </a:lvl6pPr>
            <a:lvl7pPr marL="2743451" indent="0" algn="ctr">
              <a:buNone/>
              <a:defRPr>
                <a:solidFill>
                  <a:schemeClr val="tx1">
                    <a:tint val="75000"/>
                  </a:schemeClr>
                </a:solidFill>
              </a:defRPr>
            </a:lvl7pPr>
            <a:lvl8pPr marL="3200693" indent="0" algn="ctr">
              <a:buNone/>
              <a:defRPr>
                <a:solidFill>
                  <a:schemeClr val="tx1">
                    <a:tint val="75000"/>
                  </a:schemeClr>
                </a:solidFill>
              </a:defRPr>
            </a:lvl8pPr>
            <a:lvl9pPr marL="3657935"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101471" y="1828800"/>
            <a:ext cx="6916951" cy="2147926"/>
          </a:xfrm>
        </p:spPr>
        <p:txBody>
          <a:bodyPr anchor="ctr">
            <a:normAutofit/>
          </a:bodyPr>
          <a:lstStyle>
            <a:lvl1pPr algn="ctr">
              <a:defRPr sz="3301" cap="all" normalizeH="0" baseline="0"/>
            </a:lvl1pPr>
          </a:lstStyle>
          <a:p>
            <a:r>
              <a:rPr lang="en-US" smtClean="0"/>
              <a:t>Click to edit Master title style</a:t>
            </a:r>
            <a:endParaRPr dirty="0"/>
          </a:p>
        </p:txBody>
      </p:sp>
      <p:sp>
        <p:nvSpPr>
          <p:cNvPr id="5" name="Date Placeholder 4"/>
          <p:cNvSpPr>
            <a:spLocks noGrp="1"/>
          </p:cNvSpPr>
          <p:nvPr>
            <p:ph type="dt" sz="half" idx="10"/>
          </p:nvPr>
        </p:nvSpPr>
        <p:spPr/>
        <p:txBody>
          <a:bodyPr/>
          <a:lstStyle/>
          <a:p>
            <a:fld id="{F9F4401F-923A-4F37-B925-CCDC876746B1}" type="datetime1">
              <a:rPr lang="en-US" smtClean="0"/>
              <a:pPr/>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14749"/>
      </p:ext>
    </p:extLst>
  </p:cSld>
  <p:clrMapOvr>
    <a:masterClrMapping/>
  </p:clrMapOvr>
  <p:transition/>
  <p:timing>
    <p:tnLst>
      <p:par>
        <p:cTn id="1" dur="indefinite" restart="never" nodeType="tmRoot"/>
      </p:par>
    </p:tnLst>
  </p:timing>
  <p:extLst mod="1">
    <p:ext uri="{DCECCB84-F9BA-43D5-87BE-67443E8EF086}">
      <p15:sldGuideLst xmlns:p15="http://schemas.microsoft.com/office/powerpoint/2012/main">
        <p15:guide id="0" orient="horz" pos="2160" userDrawn="1">
          <p15:clr>
            <a:srgbClr val="FBAE40"/>
          </p15:clr>
        </p15:guide>
        <p15:guide id="1"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1115"/>
            <a:ext cx="5715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8" tIns="45724" rIns="91448" bIns="45724" rtlCol="0" anchor="ctr"/>
          <a:lstStyle/>
          <a:p>
            <a:pPr algn="ctr"/>
            <a:endParaRPr sz="1800"/>
          </a:p>
        </p:txBody>
      </p:sp>
      <p:sp>
        <p:nvSpPr>
          <p:cNvPr id="3" name="Picture Placeholder 2"/>
          <p:cNvSpPr>
            <a:spLocks noGrp="1"/>
          </p:cNvSpPr>
          <p:nvPr>
            <p:ph type="pic" idx="1"/>
          </p:nvPr>
        </p:nvSpPr>
        <p:spPr>
          <a:xfrm>
            <a:off x="381001" y="482603"/>
            <a:ext cx="4953001" cy="5842001"/>
          </a:xfrm>
          <a:noFill/>
          <a:ln w="9525">
            <a:noFill/>
            <a:miter lim="800000"/>
          </a:ln>
          <a:effectLst/>
        </p:spPr>
        <p:txBody>
          <a:bodyPr>
            <a:normAutofit/>
          </a:bodyPr>
          <a:lstStyle>
            <a:lvl1pPr marL="0" indent="0" algn="ctr">
              <a:buNone/>
              <a:defRPr sz="2026"/>
            </a:lvl1pPr>
            <a:lvl2pPr marL="457242" indent="0">
              <a:buNone/>
              <a:defRPr sz="2776"/>
            </a:lvl2pPr>
            <a:lvl3pPr marL="914484" indent="0">
              <a:buNone/>
              <a:defRPr sz="2401"/>
            </a:lvl3pPr>
            <a:lvl4pPr marL="1371726" indent="0">
              <a:buNone/>
              <a:defRPr sz="2026"/>
            </a:lvl4pPr>
            <a:lvl5pPr marL="1828967" indent="0">
              <a:buNone/>
              <a:defRPr sz="2026"/>
            </a:lvl5pPr>
            <a:lvl6pPr marL="2286209" indent="0">
              <a:buNone/>
              <a:defRPr sz="2026"/>
            </a:lvl6pPr>
            <a:lvl7pPr marL="2743451" indent="0">
              <a:buNone/>
              <a:defRPr sz="2026"/>
            </a:lvl7pPr>
            <a:lvl8pPr marL="3200693" indent="0">
              <a:buNone/>
              <a:defRPr sz="2026"/>
            </a:lvl8pPr>
            <a:lvl9pPr marL="3657935" indent="0">
              <a:buNone/>
              <a:defRPr sz="2026"/>
            </a:lvl9pPr>
          </a:lstStyle>
          <a:p>
            <a:r>
              <a:rPr lang="en-US" smtClean="0"/>
              <a:t>Click icon to add picture</a:t>
            </a:r>
            <a:endParaRPr/>
          </a:p>
        </p:txBody>
      </p:sp>
      <p:sp>
        <p:nvSpPr>
          <p:cNvPr id="4" name="Text Placeholder 3"/>
          <p:cNvSpPr>
            <a:spLocks noGrp="1"/>
          </p:cNvSpPr>
          <p:nvPr>
            <p:ph type="body" sz="half" idx="2"/>
          </p:nvPr>
        </p:nvSpPr>
        <p:spPr>
          <a:xfrm>
            <a:off x="5867400" y="2108200"/>
            <a:ext cx="2971800" cy="4267200"/>
          </a:xfrm>
        </p:spPr>
        <p:txBody>
          <a:bodyPr>
            <a:normAutofit/>
          </a:bodyPr>
          <a:lstStyle>
            <a:lvl1pPr marL="0" indent="0">
              <a:spcBef>
                <a:spcPts val="1200"/>
              </a:spcBef>
              <a:buNone/>
              <a:defRPr sz="1500">
                <a:solidFill>
                  <a:schemeClr val="tx1"/>
                </a:solidFill>
              </a:defRPr>
            </a:lvl1pPr>
            <a:lvl2pPr marL="457242" indent="0">
              <a:buNone/>
              <a:defRPr sz="1200"/>
            </a:lvl2pPr>
            <a:lvl3pPr marL="914484" indent="0">
              <a:buNone/>
              <a:defRPr sz="975"/>
            </a:lvl3pPr>
            <a:lvl4pPr marL="1371726" indent="0">
              <a:buNone/>
              <a:defRPr sz="900"/>
            </a:lvl4pPr>
            <a:lvl5pPr marL="1828967" indent="0">
              <a:buNone/>
              <a:defRPr sz="900"/>
            </a:lvl5pPr>
            <a:lvl6pPr marL="2286209" indent="0">
              <a:buNone/>
              <a:defRPr sz="900"/>
            </a:lvl6pPr>
            <a:lvl7pPr marL="2743451" indent="0">
              <a:buNone/>
              <a:defRPr sz="900"/>
            </a:lvl7pPr>
            <a:lvl8pPr marL="3200693" indent="0">
              <a:buNone/>
              <a:defRPr sz="900"/>
            </a:lvl8pPr>
            <a:lvl9pPr marL="3657935" indent="0">
              <a:buNone/>
              <a:defRPr sz="900"/>
            </a:lvl9pPr>
          </a:lstStyle>
          <a:p>
            <a:pPr lvl="0"/>
            <a:r>
              <a:rPr lang="en-US" smtClean="0"/>
              <a:t>Click to edit Master text styles</a:t>
            </a:r>
          </a:p>
        </p:txBody>
      </p:sp>
      <p:sp>
        <p:nvSpPr>
          <p:cNvPr id="2" name="Title 1"/>
          <p:cNvSpPr>
            <a:spLocks noGrp="1"/>
          </p:cNvSpPr>
          <p:nvPr>
            <p:ph type="title"/>
          </p:nvPr>
        </p:nvSpPr>
        <p:spPr>
          <a:xfrm>
            <a:off x="5867400" y="482600"/>
            <a:ext cx="2971800" cy="1422400"/>
          </a:xfrm>
        </p:spPr>
        <p:txBody>
          <a:bodyPr anchor="b" anchorCtr="0">
            <a:normAutofit/>
          </a:bodyPr>
          <a:lstStyle>
            <a:lvl1pPr algn="l">
              <a:defRPr sz="2401" b="0"/>
            </a:lvl1pPr>
          </a:lstStyle>
          <a:p>
            <a:r>
              <a:rPr lang="en-US" smtClean="0"/>
              <a:t>Click to edit Master title style</a:t>
            </a:r>
            <a:endParaRPr/>
          </a:p>
        </p:txBody>
      </p:sp>
      <p:sp>
        <p:nvSpPr>
          <p:cNvPr id="5" name="Date Placeholder 4"/>
          <p:cNvSpPr>
            <a:spLocks noGrp="1"/>
          </p:cNvSpPr>
          <p:nvPr>
            <p:ph type="dt" sz="half" idx="10"/>
          </p:nvPr>
        </p:nvSpPr>
        <p:spPr/>
        <p:txBody>
          <a:bodyPr/>
          <a:lstStyle/>
          <a:p>
            <a:fld id="{B5729772-D06F-4F1C-A17D-2FA93073D37D}" type="datetime1">
              <a:rPr lang="en-US" smtClean="0"/>
              <a:pPr/>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3150744185"/>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B660678-7DDC-4463-8A3F-F37D07EEAFEA}" type="datetime1">
              <a:rPr lang="en-US" smtClean="0"/>
              <a:pPr/>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pPr/>
              <a:t>‹#›</a:t>
            </a:fld>
            <a:endParaRPr lang="en-US"/>
          </a:p>
        </p:txBody>
      </p:sp>
      <p:sp>
        <p:nvSpPr>
          <p:cNvPr id="3" name="Vertical Text Placeholder 2"/>
          <p:cNvSpPr>
            <a:spLocks noGrp="1"/>
          </p:cNvSpPr>
          <p:nvPr>
            <p:ph type="body" orient="vert" idx="1"/>
          </p:nvPr>
        </p:nvSpPr>
        <p:spPr/>
        <p:txBody>
          <a:bodyPr vert="eaVert"/>
          <a:lstStyle>
            <a:lvl5pPr>
              <a:defRPr/>
            </a:lvl5pPr>
            <a:lvl6pPr marL="2002720">
              <a:defRPr baseline="0"/>
            </a:lvl6pPr>
            <a:lvl7pPr marL="2002720">
              <a:defRPr baseline="0"/>
            </a:lvl7pPr>
            <a:lvl8pPr marL="2002720">
              <a:defRPr baseline="0"/>
            </a:lvl8pPr>
            <a:lvl9pPr marL="200272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153475130"/>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A873091-93CC-468D-B347-DD09ECDAEC78}" type="datetime1">
              <a:rPr lang="en-US" smtClean="0"/>
              <a:pPr/>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pPr/>
              <a:t>‹#›</a:t>
            </a:fld>
            <a:endParaRPr lang="en-US"/>
          </a:p>
        </p:txBody>
      </p:sp>
      <p:sp>
        <p:nvSpPr>
          <p:cNvPr id="3" name="Vertical Text Placeholder 2"/>
          <p:cNvSpPr>
            <a:spLocks noGrp="1"/>
          </p:cNvSpPr>
          <p:nvPr>
            <p:ph type="body" orient="vert" idx="1"/>
          </p:nvPr>
        </p:nvSpPr>
        <p:spPr>
          <a:xfrm>
            <a:off x="685801" y="685800"/>
            <a:ext cx="6781800" cy="5588002"/>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7531994" y="685800"/>
            <a:ext cx="1383347" cy="5588002"/>
          </a:xfrm>
        </p:spPr>
        <p:txBody>
          <a:bodyPr vert="eaVert"/>
          <a:lstStyle/>
          <a:p>
            <a:r>
              <a:rPr lang="en-US" smtClean="0"/>
              <a:t>Click to edit Master title style</a:t>
            </a:r>
            <a:endParaRPr/>
          </a:p>
        </p:txBody>
      </p:sp>
    </p:spTree>
    <p:extLst>
      <p:ext uri="{BB962C8B-B14F-4D97-AF65-F5344CB8AC3E}">
        <p14:creationId xmlns:p14="http://schemas.microsoft.com/office/powerpoint/2010/main" val="1991763897"/>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A34D393-94EA-405C-9E69-265DB097C39D}" type="datetime1">
              <a:rPr lang="en-US" smtClean="0"/>
              <a:pPr/>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pPr/>
              <a:t>‹#›</a:t>
            </a:fld>
            <a:endParaRPr lang="en-US"/>
          </a:p>
        </p:txBody>
      </p:sp>
      <p:sp>
        <p:nvSpPr>
          <p:cNvPr id="3" name="Content Placeholder 2"/>
          <p:cNvSpPr>
            <a:spLocks noGrp="1"/>
          </p:cNvSpPr>
          <p:nvPr>
            <p:ph idx="1"/>
          </p:nvPr>
        </p:nvSpPr>
        <p:spPr>
          <a:xfrm>
            <a:off x="685801" y="1803401"/>
            <a:ext cx="7772400" cy="4470400"/>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685801" y="482600"/>
            <a:ext cx="7772400" cy="1219200"/>
          </a:xfrm>
        </p:spPr>
        <p:txBody>
          <a:bodyPr/>
          <a:lstStyle/>
          <a:p>
            <a:r>
              <a:rPr lang="en-US" smtClean="0"/>
              <a:t>Click to edit Master title style</a:t>
            </a:r>
            <a:endParaRPr/>
          </a:p>
        </p:txBody>
      </p:sp>
    </p:spTree>
    <p:extLst>
      <p:ext uri="{BB962C8B-B14F-4D97-AF65-F5344CB8AC3E}">
        <p14:creationId xmlns:p14="http://schemas.microsoft.com/office/powerpoint/2010/main" val="2264308733"/>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DBE46FB-7801-4A22-81F3-10945031B656}" type="datetime1">
              <a:rPr lang="en-US" smtClean="0"/>
              <a:pPr/>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pPr/>
              <a:t>‹#›</a:t>
            </a:fld>
            <a:endParaRPr lang="en-US"/>
          </a:p>
        </p:txBody>
      </p:sp>
      <p:sp>
        <p:nvSpPr>
          <p:cNvPr id="3" name="Text Placeholder 2"/>
          <p:cNvSpPr>
            <a:spLocks noGrp="1"/>
          </p:cNvSpPr>
          <p:nvPr>
            <p:ph type="body" idx="1"/>
          </p:nvPr>
        </p:nvSpPr>
        <p:spPr>
          <a:xfrm>
            <a:off x="914400" y="3632200"/>
            <a:ext cx="7315200" cy="1016000"/>
          </a:xfrm>
        </p:spPr>
        <p:txBody>
          <a:bodyPr anchor="t" anchorCtr="0">
            <a:noAutofit/>
          </a:bodyPr>
          <a:lstStyle>
            <a:lvl1pPr marL="0" indent="0" algn="ctr">
              <a:spcBef>
                <a:spcPts val="0"/>
              </a:spcBef>
              <a:buNone/>
              <a:defRPr sz="2101">
                <a:solidFill>
                  <a:schemeClr val="tx1"/>
                </a:solidFill>
              </a:defRPr>
            </a:lvl1pPr>
            <a:lvl2pPr marL="457242" indent="0">
              <a:buNone/>
              <a:defRPr sz="1800">
                <a:solidFill>
                  <a:schemeClr val="tx1">
                    <a:tint val="75000"/>
                  </a:schemeClr>
                </a:solidFill>
              </a:defRPr>
            </a:lvl2pPr>
            <a:lvl3pPr marL="914484" indent="0">
              <a:buNone/>
              <a:defRPr sz="1575">
                <a:solidFill>
                  <a:schemeClr val="tx1">
                    <a:tint val="75000"/>
                  </a:schemeClr>
                </a:solidFill>
              </a:defRPr>
            </a:lvl3pPr>
            <a:lvl4pPr marL="1371726" indent="0">
              <a:buNone/>
              <a:defRPr sz="1425">
                <a:solidFill>
                  <a:schemeClr val="tx1">
                    <a:tint val="75000"/>
                  </a:schemeClr>
                </a:solidFill>
              </a:defRPr>
            </a:lvl4pPr>
            <a:lvl5pPr marL="1828967" indent="0">
              <a:buNone/>
              <a:defRPr sz="1425">
                <a:solidFill>
                  <a:schemeClr val="tx1">
                    <a:tint val="75000"/>
                  </a:schemeClr>
                </a:solidFill>
              </a:defRPr>
            </a:lvl5pPr>
            <a:lvl6pPr marL="2286209" indent="0">
              <a:buNone/>
              <a:defRPr sz="1425">
                <a:solidFill>
                  <a:schemeClr val="tx1">
                    <a:tint val="75000"/>
                  </a:schemeClr>
                </a:solidFill>
              </a:defRPr>
            </a:lvl6pPr>
            <a:lvl7pPr marL="2743451" indent="0">
              <a:buNone/>
              <a:defRPr sz="1425">
                <a:solidFill>
                  <a:schemeClr val="tx1">
                    <a:tint val="75000"/>
                  </a:schemeClr>
                </a:solidFill>
              </a:defRPr>
            </a:lvl7pPr>
            <a:lvl8pPr marL="3200693" indent="0">
              <a:buNone/>
              <a:defRPr sz="1425">
                <a:solidFill>
                  <a:schemeClr val="tx1">
                    <a:tint val="75000"/>
                  </a:schemeClr>
                </a:solidFill>
              </a:defRPr>
            </a:lvl8pPr>
            <a:lvl9pPr marL="3657935" indent="0">
              <a:buNone/>
              <a:defRPr sz="1425">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914400" y="1524003"/>
            <a:ext cx="7315200" cy="1992597"/>
          </a:xfrm>
        </p:spPr>
        <p:txBody>
          <a:bodyPr anchor="b" anchorCtr="0">
            <a:noAutofit/>
          </a:bodyPr>
          <a:lstStyle>
            <a:lvl1pPr algn="ctr">
              <a:defRPr sz="3301" b="0" cap="all" baseline="0"/>
            </a:lvl1pPr>
          </a:lstStyle>
          <a:p>
            <a:r>
              <a:rPr lang="en-US" smtClean="0"/>
              <a:t>Click to edit Master title style</a:t>
            </a:r>
            <a:endParaRPr/>
          </a:p>
        </p:txBody>
      </p:sp>
    </p:spTree>
    <p:extLst>
      <p:ext uri="{BB962C8B-B14F-4D97-AF65-F5344CB8AC3E}">
        <p14:creationId xmlns:p14="http://schemas.microsoft.com/office/powerpoint/2010/main" val="3638904329"/>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9F27E12-27E8-4197-B953-C11F6D4F3475}" type="datetime1">
              <a:rPr lang="en-US" smtClean="0"/>
              <a:pPr/>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
        <p:nvSpPr>
          <p:cNvPr id="4" name="Content Placeholder 3"/>
          <p:cNvSpPr>
            <a:spLocks noGrp="1"/>
          </p:cNvSpPr>
          <p:nvPr>
            <p:ph sz="half" idx="2"/>
          </p:nvPr>
        </p:nvSpPr>
        <p:spPr>
          <a:xfrm>
            <a:off x="4724400" y="1803401"/>
            <a:ext cx="3733800" cy="4470400"/>
          </a:xfrm>
        </p:spPr>
        <p:txBody>
          <a:bodyPr>
            <a:normAutofit/>
          </a:bodyPr>
          <a:lstStyle>
            <a:lvl1pPr>
              <a:defRPr sz="1800"/>
            </a:lvl1pPr>
            <a:lvl2pPr>
              <a:defRPr sz="1500"/>
            </a:lvl2pPr>
            <a:lvl3pPr>
              <a:defRPr sz="1350"/>
            </a:lvl3pPr>
            <a:lvl4pPr>
              <a:defRPr sz="1200"/>
            </a:lvl4pPr>
            <a:lvl5pPr>
              <a:defRPr sz="1050"/>
            </a:lvl5pPr>
            <a:lvl6pPr marL="2002720">
              <a:defRPr sz="1050" baseline="0"/>
            </a:lvl6pPr>
            <a:lvl7pPr marL="2002720">
              <a:defRPr sz="1050" baseline="0"/>
            </a:lvl7pPr>
            <a:lvl8pPr marL="2002720">
              <a:defRPr sz="1050" baseline="0"/>
            </a:lvl8pPr>
            <a:lvl9pPr marL="2002720">
              <a:defRPr sz="105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685800" y="1803401"/>
            <a:ext cx="3733800" cy="4470400"/>
          </a:xfrm>
        </p:spPr>
        <p:txBody>
          <a:bodyPr>
            <a:normAutofit/>
          </a:bodyPr>
          <a:lstStyle>
            <a:lvl1pPr>
              <a:defRPr sz="1800"/>
            </a:lvl1pPr>
            <a:lvl2pPr>
              <a:defRPr sz="1500"/>
            </a:lvl2pPr>
            <a:lvl3pPr>
              <a:defRPr sz="1350"/>
            </a:lvl3pPr>
            <a:lvl4pPr>
              <a:defRPr sz="1200"/>
            </a:lvl4pPr>
            <a:lvl5pPr>
              <a:defRPr sz="1050"/>
            </a:lvl5pPr>
            <a:lvl6pPr>
              <a:defRPr sz="1050"/>
            </a:lvl6pPr>
            <a:lvl7pPr marL="2002720">
              <a:defRPr sz="1050"/>
            </a:lvl7pPr>
            <a:lvl8pPr marL="2002720">
              <a:defRPr sz="1050"/>
            </a:lvl8pPr>
            <a:lvl9pPr marL="2002720">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685801" y="482600"/>
            <a:ext cx="7772400" cy="1219200"/>
          </a:xfrm>
        </p:spPr>
        <p:txBody>
          <a:bodyPr/>
          <a:lstStyle/>
          <a:p>
            <a:r>
              <a:rPr lang="en-US" smtClean="0"/>
              <a:t>Click to edit Master title style</a:t>
            </a:r>
            <a:endParaRPr/>
          </a:p>
        </p:txBody>
      </p:sp>
    </p:spTree>
    <p:extLst>
      <p:ext uri="{BB962C8B-B14F-4D97-AF65-F5344CB8AC3E}">
        <p14:creationId xmlns:p14="http://schemas.microsoft.com/office/powerpoint/2010/main" val="140658046"/>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AB603EA-86DF-46D4-ADB6-2D4170A66B56}" type="datetime1">
              <a:rPr lang="en-US" smtClean="0"/>
              <a:pPr/>
              <a:t>7/28/2014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pPr/>
              <a:t>‹#›</a:t>
            </a:fld>
            <a:endParaRPr lang="en-US"/>
          </a:p>
        </p:txBody>
      </p:sp>
      <p:sp>
        <p:nvSpPr>
          <p:cNvPr id="6" name="Content Placeholder 5"/>
          <p:cNvSpPr>
            <a:spLocks noGrp="1"/>
          </p:cNvSpPr>
          <p:nvPr>
            <p:ph sz="quarter" idx="4"/>
          </p:nvPr>
        </p:nvSpPr>
        <p:spPr>
          <a:xfrm>
            <a:off x="4724400" y="2717800"/>
            <a:ext cx="3733800" cy="3556000"/>
          </a:xfrm>
        </p:spPr>
        <p:txBody>
          <a:bodyPr>
            <a:normAutofit/>
          </a:bodyPr>
          <a:lstStyle>
            <a:lvl1pPr>
              <a:defRPr sz="1800"/>
            </a:lvl1pPr>
            <a:lvl2pPr>
              <a:defRPr sz="1500"/>
            </a:lvl2pPr>
            <a:lvl3pPr>
              <a:defRPr sz="1350"/>
            </a:lvl3pPr>
            <a:lvl4pPr>
              <a:defRPr sz="1200"/>
            </a:lvl4pPr>
            <a:lvl5pPr>
              <a:defRPr sz="1050"/>
            </a:lvl5pPr>
            <a:lvl6pPr marL="2002720">
              <a:defRPr sz="1050"/>
            </a:lvl6pPr>
            <a:lvl7pPr marL="2002720">
              <a:defRPr sz="1050"/>
            </a:lvl7pPr>
            <a:lvl8pPr marL="2002720">
              <a:defRPr sz="1050" baseline="0"/>
            </a:lvl8pPr>
            <a:lvl9pPr marL="2002720">
              <a:defRPr sz="105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803400"/>
            <a:ext cx="3733800" cy="914400"/>
          </a:xfrm>
        </p:spPr>
        <p:txBody>
          <a:bodyPr anchor="ctr">
            <a:noAutofit/>
          </a:bodyPr>
          <a:lstStyle>
            <a:lvl1pPr marL="0" indent="0">
              <a:lnSpc>
                <a:spcPct val="80000"/>
              </a:lnSpc>
              <a:spcBef>
                <a:spcPts val="0"/>
              </a:spcBef>
              <a:buNone/>
              <a:defRPr sz="2101" b="0">
                <a:solidFill>
                  <a:schemeClr val="tx1"/>
                </a:solidFill>
              </a:defRPr>
            </a:lvl1pPr>
            <a:lvl2pPr marL="457242" indent="0">
              <a:buNone/>
              <a:defRPr sz="2026" b="1"/>
            </a:lvl2pPr>
            <a:lvl3pPr marL="914484" indent="0">
              <a:buNone/>
              <a:defRPr sz="1800" b="1"/>
            </a:lvl3pPr>
            <a:lvl4pPr marL="1371726" indent="0">
              <a:buNone/>
              <a:defRPr sz="1575" b="1"/>
            </a:lvl4pPr>
            <a:lvl5pPr marL="1828967" indent="0">
              <a:buNone/>
              <a:defRPr sz="1575" b="1"/>
            </a:lvl5pPr>
            <a:lvl6pPr marL="2286209" indent="0">
              <a:buNone/>
              <a:defRPr sz="1575" b="1"/>
            </a:lvl6pPr>
            <a:lvl7pPr marL="2743451" indent="0">
              <a:buNone/>
              <a:defRPr sz="1575" b="1"/>
            </a:lvl7pPr>
            <a:lvl8pPr marL="3200693" indent="0">
              <a:buNone/>
              <a:defRPr sz="1575" b="1"/>
            </a:lvl8pPr>
            <a:lvl9pPr marL="3657935" indent="0">
              <a:buNone/>
              <a:defRPr sz="1575" b="1"/>
            </a:lvl9pPr>
          </a:lstStyle>
          <a:p>
            <a:pPr lvl="0"/>
            <a:r>
              <a:rPr lang="en-US" smtClean="0"/>
              <a:t>Click to edit Master text styles</a:t>
            </a:r>
          </a:p>
        </p:txBody>
      </p:sp>
      <p:sp>
        <p:nvSpPr>
          <p:cNvPr id="4" name="Content Placeholder 3"/>
          <p:cNvSpPr>
            <a:spLocks noGrp="1"/>
          </p:cNvSpPr>
          <p:nvPr>
            <p:ph sz="half" idx="2"/>
          </p:nvPr>
        </p:nvSpPr>
        <p:spPr>
          <a:xfrm>
            <a:off x="685800" y="2717800"/>
            <a:ext cx="3733800" cy="3556000"/>
          </a:xfrm>
        </p:spPr>
        <p:txBody>
          <a:bodyPr>
            <a:normAutofit/>
          </a:bodyPr>
          <a:lstStyle>
            <a:lvl1pPr>
              <a:defRPr sz="1800"/>
            </a:lvl1pPr>
            <a:lvl2pPr>
              <a:defRPr sz="1500"/>
            </a:lvl2pPr>
            <a:lvl3pPr>
              <a:defRPr sz="1350"/>
            </a:lvl3pPr>
            <a:lvl4pPr>
              <a:defRPr sz="1200"/>
            </a:lvl4pPr>
            <a:lvl5pPr>
              <a:defRPr sz="1050"/>
            </a:lvl5pPr>
            <a:lvl6pPr marL="2002720">
              <a:defRPr sz="1050"/>
            </a:lvl6pPr>
            <a:lvl7pPr marL="2002720">
              <a:defRPr sz="1050"/>
            </a:lvl7pPr>
            <a:lvl8pPr marL="2002720">
              <a:defRPr sz="1050"/>
            </a:lvl8pPr>
            <a:lvl9pPr marL="2002720">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685800" y="1803400"/>
            <a:ext cx="3733800" cy="914400"/>
          </a:xfrm>
        </p:spPr>
        <p:txBody>
          <a:bodyPr anchor="ctr">
            <a:noAutofit/>
          </a:bodyPr>
          <a:lstStyle>
            <a:lvl1pPr marL="0" indent="0">
              <a:lnSpc>
                <a:spcPct val="80000"/>
              </a:lnSpc>
              <a:spcBef>
                <a:spcPts val="0"/>
              </a:spcBef>
              <a:buNone/>
              <a:defRPr sz="2101" b="0">
                <a:solidFill>
                  <a:schemeClr val="tx1"/>
                </a:solidFill>
              </a:defRPr>
            </a:lvl1pPr>
            <a:lvl2pPr marL="457242" indent="0">
              <a:buNone/>
              <a:defRPr sz="2026" b="1"/>
            </a:lvl2pPr>
            <a:lvl3pPr marL="914484" indent="0">
              <a:buNone/>
              <a:defRPr sz="1800" b="1"/>
            </a:lvl3pPr>
            <a:lvl4pPr marL="1371726" indent="0">
              <a:buNone/>
              <a:defRPr sz="1575" b="1"/>
            </a:lvl4pPr>
            <a:lvl5pPr marL="1828967" indent="0">
              <a:buNone/>
              <a:defRPr sz="1575" b="1"/>
            </a:lvl5pPr>
            <a:lvl6pPr marL="2286209" indent="0">
              <a:buNone/>
              <a:defRPr sz="1575" b="1"/>
            </a:lvl6pPr>
            <a:lvl7pPr marL="2743451" indent="0">
              <a:buNone/>
              <a:defRPr sz="1575" b="1"/>
            </a:lvl7pPr>
            <a:lvl8pPr marL="3200693" indent="0">
              <a:buNone/>
              <a:defRPr sz="1575" b="1"/>
            </a:lvl8pPr>
            <a:lvl9pPr marL="3657935" indent="0">
              <a:buNone/>
              <a:defRPr sz="1575" b="1"/>
            </a:lvl9pPr>
          </a:lstStyle>
          <a:p>
            <a:pPr lvl="0"/>
            <a:r>
              <a:rPr lang="en-US" smtClean="0"/>
              <a:t>Click to edit Master text styles</a:t>
            </a:r>
          </a:p>
        </p:txBody>
      </p:sp>
      <p:sp>
        <p:nvSpPr>
          <p:cNvPr id="2" name="Title 1"/>
          <p:cNvSpPr>
            <a:spLocks noGrp="1"/>
          </p:cNvSpPr>
          <p:nvPr>
            <p:ph type="title"/>
          </p:nvPr>
        </p:nvSpPr>
        <p:spPr>
          <a:xfrm>
            <a:off x="685801" y="482600"/>
            <a:ext cx="7772400" cy="12192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561680146"/>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FF567F-5952-46C8-9C48-5D6E8BABD954}" type="datetime1">
              <a:rPr lang="en-US" smtClean="0"/>
              <a:pPr/>
              <a:t>7/28/2014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pPr/>
              <a:t>‹#›</a:t>
            </a:fld>
            <a:endParaRPr lang="en-US"/>
          </a:p>
        </p:txBody>
      </p:sp>
      <p:sp>
        <p:nvSpPr>
          <p:cNvPr id="2" name="Title 1"/>
          <p:cNvSpPr>
            <a:spLocks noGrp="1"/>
          </p:cNvSpPr>
          <p:nvPr>
            <p:ph type="title"/>
          </p:nvPr>
        </p:nvSpPr>
        <p:spPr>
          <a:xfrm>
            <a:off x="685801" y="482600"/>
            <a:ext cx="7772400" cy="1219200"/>
          </a:xfrm>
        </p:spPr>
        <p:txBody>
          <a:bodyPr/>
          <a:lstStyle/>
          <a:p>
            <a:r>
              <a:rPr lang="en-US" smtClean="0"/>
              <a:t>Click to edit Master title style</a:t>
            </a:r>
            <a:endParaRPr/>
          </a:p>
        </p:txBody>
      </p:sp>
    </p:spTree>
    <p:extLst>
      <p:ext uri="{BB962C8B-B14F-4D97-AF65-F5344CB8AC3E}">
        <p14:creationId xmlns:p14="http://schemas.microsoft.com/office/powerpoint/2010/main" val="2469684336"/>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5D8DB3-CE88-4E11-87C3-5BBF61E65042}" type="datetime1">
              <a:rPr lang="en-US" smtClean="0"/>
              <a:pPr/>
              <a:t>7/28/2014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1880342817"/>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1115"/>
            <a:ext cx="5715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8" tIns="45724" rIns="91448" bIns="45724" rtlCol="0" anchor="ctr"/>
          <a:lstStyle/>
          <a:p>
            <a:pPr algn="ctr"/>
            <a:endParaRPr sz="1800"/>
          </a:p>
        </p:txBody>
      </p:sp>
      <p:sp>
        <p:nvSpPr>
          <p:cNvPr id="3" name="Content Placeholder 2"/>
          <p:cNvSpPr>
            <a:spLocks noGrp="1"/>
          </p:cNvSpPr>
          <p:nvPr>
            <p:ph idx="1"/>
          </p:nvPr>
        </p:nvSpPr>
        <p:spPr bwMode="white">
          <a:xfrm>
            <a:off x="381000" y="482603"/>
            <a:ext cx="4953000" cy="5842001"/>
          </a:xfrm>
        </p:spPr>
        <p:txBody>
          <a:bodyPr>
            <a:normAutofit/>
          </a:bodyPr>
          <a:lstStyle>
            <a:lvl1pPr>
              <a:defRPr sz="2101"/>
            </a:lvl1pPr>
            <a:lvl2pPr>
              <a:defRPr sz="1800"/>
            </a:lvl2pPr>
            <a:lvl3pPr>
              <a:defRPr sz="150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2108200"/>
            <a:ext cx="2971800" cy="4267200"/>
          </a:xfrm>
        </p:spPr>
        <p:txBody>
          <a:bodyPr anchor="t" anchorCtr="0">
            <a:normAutofit/>
          </a:bodyPr>
          <a:lstStyle>
            <a:lvl1pPr marL="0" indent="0">
              <a:spcBef>
                <a:spcPts val="1200"/>
              </a:spcBef>
              <a:buNone/>
              <a:defRPr sz="1500">
                <a:solidFill>
                  <a:schemeClr val="tx1"/>
                </a:solidFill>
              </a:defRPr>
            </a:lvl1pPr>
            <a:lvl2pPr marL="457242" indent="0">
              <a:buNone/>
              <a:defRPr sz="1200"/>
            </a:lvl2pPr>
            <a:lvl3pPr marL="914484" indent="0">
              <a:buNone/>
              <a:defRPr sz="975"/>
            </a:lvl3pPr>
            <a:lvl4pPr marL="1371726" indent="0">
              <a:buNone/>
              <a:defRPr sz="900"/>
            </a:lvl4pPr>
            <a:lvl5pPr marL="1828967" indent="0">
              <a:buNone/>
              <a:defRPr sz="900"/>
            </a:lvl5pPr>
            <a:lvl6pPr marL="2286209" indent="0">
              <a:buNone/>
              <a:defRPr sz="900"/>
            </a:lvl6pPr>
            <a:lvl7pPr marL="2743451" indent="0">
              <a:buNone/>
              <a:defRPr sz="900"/>
            </a:lvl7pPr>
            <a:lvl8pPr marL="3200693" indent="0">
              <a:buNone/>
              <a:defRPr sz="900"/>
            </a:lvl8pPr>
            <a:lvl9pPr marL="3657935" indent="0">
              <a:buNone/>
              <a:defRPr sz="900"/>
            </a:lvl9pPr>
          </a:lstStyle>
          <a:p>
            <a:pPr lvl="0"/>
            <a:r>
              <a:rPr lang="en-US" smtClean="0"/>
              <a:t>Click to edit Master text styles</a:t>
            </a:r>
          </a:p>
        </p:txBody>
      </p:sp>
      <p:sp>
        <p:nvSpPr>
          <p:cNvPr id="2" name="Title 1"/>
          <p:cNvSpPr>
            <a:spLocks noGrp="1"/>
          </p:cNvSpPr>
          <p:nvPr>
            <p:ph type="title"/>
          </p:nvPr>
        </p:nvSpPr>
        <p:spPr>
          <a:xfrm>
            <a:off x="5867400" y="482600"/>
            <a:ext cx="2971800" cy="1422400"/>
          </a:xfrm>
        </p:spPr>
        <p:txBody>
          <a:bodyPr anchor="b">
            <a:noAutofit/>
          </a:bodyPr>
          <a:lstStyle>
            <a:lvl1pPr algn="l">
              <a:defRPr sz="2401" b="0"/>
            </a:lvl1pPr>
          </a:lstStyle>
          <a:p>
            <a:r>
              <a:rPr lang="en-US" smtClean="0"/>
              <a:t>Click to edit Master title style</a:t>
            </a:r>
            <a:endParaRPr/>
          </a:p>
        </p:txBody>
      </p:sp>
      <p:sp>
        <p:nvSpPr>
          <p:cNvPr id="5" name="Date Placeholder 4"/>
          <p:cNvSpPr>
            <a:spLocks noGrp="1"/>
          </p:cNvSpPr>
          <p:nvPr>
            <p:ph type="dt" sz="half" idx="10"/>
          </p:nvPr>
        </p:nvSpPr>
        <p:spPr/>
        <p:txBody>
          <a:bodyPr/>
          <a:lstStyle/>
          <a:p>
            <a:fld id="{199F43D8-18CC-4437-97BF-3E04EA6C17ED}" type="datetime1">
              <a:rPr lang="en-US" smtClean="0"/>
              <a:pPr/>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768311492"/>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a:xfrm>
            <a:off x="0" y="-1115"/>
            <a:ext cx="457138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8" tIns="45724" rIns="91448" bIns="45724" rtlCol="0" anchor="ctr"/>
          <a:lstStyle/>
          <a:p>
            <a:pPr algn="ctr"/>
            <a:endParaRPr sz="1800"/>
          </a:p>
        </p:txBody>
      </p:sp>
      <p:sp>
        <p:nvSpPr>
          <p:cNvPr id="3" name="Picture Placeholder 2"/>
          <p:cNvSpPr>
            <a:spLocks noGrp="1"/>
          </p:cNvSpPr>
          <p:nvPr>
            <p:ph type="pic" idx="1"/>
          </p:nvPr>
        </p:nvSpPr>
        <p:spPr>
          <a:xfrm>
            <a:off x="381002" y="482601"/>
            <a:ext cx="3809386" cy="5862706"/>
          </a:xfrm>
          <a:noFill/>
          <a:ln w="9525">
            <a:noFill/>
            <a:miter lim="800000"/>
          </a:ln>
          <a:effectLst/>
        </p:spPr>
        <p:txBody>
          <a:bodyPr>
            <a:normAutofit/>
          </a:bodyPr>
          <a:lstStyle>
            <a:lvl1pPr marL="0" indent="0" algn="ctr">
              <a:buNone/>
              <a:defRPr sz="2026"/>
            </a:lvl1pPr>
            <a:lvl2pPr marL="457242" indent="0">
              <a:buNone/>
              <a:defRPr sz="2776"/>
            </a:lvl2pPr>
            <a:lvl3pPr marL="914484" indent="0">
              <a:buNone/>
              <a:defRPr sz="2401"/>
            </a:lvl3pPr>
            <a:lvl4pPr marL="1371726" indent="0">
              <a:buNone/>
              <a:defRPr sz="2026"/>
            </a:lvl4pPr>
            <a:lvl5pPr marL="1828967" indent="0">
              <a:buNone/>
              <a:defRPr sz="2026"/>
            </a:lvl5pPr>
            <a:lvl6pPr marL="2286209" indent="0">
              <a:buNone/>
              <a:defRPr sz="2026"/>
            </a:lvl6pPr>
            <a:lvl7pPr marL="2743451" indent="0">
              <a:buNone/>
              <a:defRPr sz="2026"/>
            </a:lvl7pPr>
            <a:lvl8pPr marL="3200693" indent="0">
              <a:buNone/>
              <a:defRPr sz="2026"/>
            </a:lvl8pPr>
            <a:lvl9pPr marL="3657935" indent="0">
              <a:buNone/>
              <a:defRPr sz="2026"/>
            </a:lvl9pPr>
          </a:lstStyle>
          <a:p>
            <a:r>
              <a:rPr lang="en-US" smtClean="0"/>
              <a:t>Click icon to add picture</a:t>
            </a:r>
            <a:endParaRPr/>
          </a:p>
        </p:txBody>
      </p:sp>
      <p:sp>
        <p:nvSpPr>
          <p:cNvPr id="4" name="Text Placeholder 3"/>
          <p:cNvSpPr>
            <a:spLocks noGrp="1"/>
          </p:cNvSpPr>
          <p:nvPr>
            <p:ph type="body" sz="half" idx="2"/>
          </p:nvPr>
        </p:nvSpPr>
        <p:spPr>
          <a:xfrm>
            <a:off x="4800601" y="3733800"/>
            <a:ext cx="3886200" cy="1727200"/>
          </a:xfrm>
        </p:spPr>
        <p:txBody>
          <a:bodyPr>
            <a:normAutofit/>
          </a:bodyPr>
          <a:lstStyle>
            <a:lvl1pPr marL="0" indent="0">
              <a:spcBef>
                <a:spcPts val="1200"/>
              </a:spcBef>
              <a:buNone/>
              <a:defRPr sz="1500">
                <a:solidFill>
                  <a:schemeClr val="tx1"/>
                </a:solidFill>
              </a:defRPr>
            </a:lvl1pPr>
            <a:lvl2pPr marL="457242" indent="0">
              <a:buNone/>
              <a:defRPr sz="1200"/>
            </a:lvl2pPr>
            <a:lvl3pPr marL="914484" indent="0">
              <a:buNone/>
              <a:defRPr sz="975"/>
            </a:lvl3pPr>
            <a:lvl4pPr marL="1371726" indent="0">
              <a:buNone/>
              <a:defRPr sz="900"/>
            </a:lvl4pPr>
            <a:lvl5pPr marL="1828967" indent="0">
              <a:buNone/>
              <a:defRPr sz="900"/>
            </a:lvl5pPr>
            <a:lvl6pPr marL="2286209" indent="0">
              <a:buNone/>
              <a:defRPr sz="900"/>
            </a:lvl6pPr>
            <a:lvl7pPr marL="2743451" indent="0">
              <a:buNone/>
              <a:defRPr sz="900"/>
            </a:lvl7pPr>
            <a:lvl8pPr marL="3200693" indent="0">
              <a:buNone/>
              <a:defRPr sz="900"/>
            </a:lvl8pPr>
            <a:lvl9pPr marL="3657935" indent="0">
              <a:buNone/>
              <a:defRPr sz="900"/>
            </a:lvl9pPr>
          </a:lstStyle>
          <a:p>
            <a:pPr lvl="0"/>
            <a:r>
              <a:rPr lang="en-US" smtClean="0"/>
              <a:t>Click to edit Master text styles</a:t>
            </a:r>
          </a:p>
        </p:txBody>
      </p:sp>
      <p:sp>
        <p:nvSpPr>
          <p:cNvPr id="2" name="Title 1"/>
          <p:cNvSpPr>
            <a:spLocks noGrp="1"/>
          </p:cNvSpPr>
          <p:nvPr>
            <p:ph type="title"/>
          </p:nvPr>
        </p:nvSpPr>
        <p:spPr>
          <a:xfrm>
            <a:off x="4800601" y="1905000"/>
            <a:ext cx="3886200" cy="1727200"/>
          </a:xfrm>
        </p:spPr>
        <p:txBody>
          <a:bodyPr anchor="b" anchorCtr="0">
            <a:normAutofit/>
          </a:bodyPr>
          <a:lstStyle>
            <a:lvl1pPr algn="l">
              <a:defRPr sz="2401" b="0"/>
            </a:lvl1pPr>
          </a:lstStyle>
          <a:p>
            <a:r>
              <a:rPr lang="en-US" smtClean="0"/>
              <a:t>Click to edit Master title style</a:t>
            </a:r>
            <a:endParaRPr/>
          </a:p>
        </p:txBody>
      </p:sp>
      <p:sp>
        <p:nvSpPr>
          <p:cNvPr id="5" name="Date Placeholder 4"/>
          <p:cNvSpPr>
            <a:spLocks noGrp="1"/>
          </p:cNvSpPr>
          <p:nvPr>
            <p:ph type="dt" sz="half" idx="10"/>
          </p:nvPr>
        </p:nvSpPr>
        <p:spPr/>
        <p:txBody>
          <a:bodyPr/>
          <a:lstStyle/>
          <a:p>
            <a:fld id="{B9FB8F08-DFA4-4827-91DA-D26A973148BA}" type="datetime1">
              <a:rPr lang="en-US" smtClean="0"/>
              <a:pPr/>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44899045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75400"/>
            <a:ext cx="1066800" cy="195072"/>
          </a:xfrm>
          <a:prstGeom prst="rect">
            <a:avLst/>
          </a:prstGeom>
        </p:spPr>
        <p:txBody>
          <a:bodyPr vert="horz" lIns="121899" tIns="60949" rIns="121899" bIns="60949" rtlCol="0" anchor="ctr"/>
          <a:lstStyle>
            <a:lvl1pPr algn="r">
              <a:defRPr sz="825">
                <a:solidFill>
                  <a:schemeClr val="tx1"/>
                </a:solidFill>
              </a:defRPr>
            </a:lvl1pPr>
          </a:lstStyle>
          <a:p>
            <a:fld id="{2689F393-02FF-422C-A472-941E43FDF366}" type="datetime1">
              <a:rPr lang="en-US" smtClean="0"/>
              <a:pPr/>
              <a:t>7/28/2014</a:t>
            </a:fld>
            <a:endParaRPr lang="en-US"/>
          </a:p>
        </p:txBody>
      </p:sp>
      <p:sp>
        <p:nvSpPr>
          <p:cNvPr id="5" name="Footer Placeholder 4"/>
          <p:cNvSpPr>
            <a:spLocks noGrp="1"/>
          </p:cNvSpPr>
          <p:nvPr>
            <p:ph type="ftr" sz="quarter" idx="3"/>
          </p:nvPr>
        </p:nvSpPr>
        <p:spPr>
          <a:xfrm>
            <a:off x="685801" y="6375400"/>
            <a:ext cx="5562600" cy="195072"/>
          </a:xfrm>
          <a:prstGeom prst="rect">
            <a:avLst/>
          </a:prstGeom>
        </p:spPr>
        <p:txBody>
          <a:bodyPr vert="horz" lIns="121899" tIns="60949" rIns="121899" bIns="60949" rtlCol="0" anchor="ctr"/>
          <a:lstStyle>
            <a:lvl1pPr algn="l">
              <a:defRPr sz="825">
                <a:solidFill>
                  <a:schemeClr val="tx1"/>
                </a:solidFill>
              </a:defRPr>
            </a:lvl1pPr>
          </a:lstStyle>
          <a:p>
            <a:endParaRPr lang="en-US"/>
          </a:p>
        </p:txBody>
      </p:sp>
      <p:sp>
        <p:nvSpPr>
          <p:cNvPr id="6" name="Slide Number Placeholder 5"/>
          <p:cNvSpPr>
            <a:spLocks noGrp="1"/>
          </p:cNvSpPr>
          <p:nvPr>
            <p:ph type="sldNum" sz="quarter" idx="4"/>
          </p:nvPr>
        </p:nvSpPr>
        <p:spPr>
          <a:xfrm>
            <a:off x="7833360" y="6375400"/>
            <a:ext cx="624840" cy="195072"/>
          </a:xfrm>
          <a:prstGeom prst="rect">
            <a:avLst/>
          </a:prstGeom>
        </p:spPr>
        <p:txBody>
          <a:bodyPr vert="horz" lIns="121899" tIns="60949" rIns="121899" bIns="60949" rtlCol="0" anchor="ctr"/>
          <a:lstStyle>
            <a:lvl1pPr algn="r">
              <a:defRPr sz="825">
                <a:solidFill>
                  <a:schemeClr val="tx1"/>
                </a:solidFill>
              </a:defRPr>
            </a:lvl1pPr>
          </a:lstStyle>
          <a:p>
            <a:fld id="{E5FD5434-F838-4DD4-A17B-1CB1A1850DF4}" type="slidenum">
              <a:rPr lang="en-US" smtClean="0"/>
              <a:pPr/>
              <a:t>‹#›</a:t>
            </a:fld>
            <a:endParaRPr lang="en-US"/>
          </a:p>
        </p:txBody>
      </p:sp>
      <p:sp>
        <p:nvSpPr>
          <p:cNvPr id="3" name="Text Placeholder 2"/>
          <p:cNvSpPr>
            <a:spLocks noGrp="1"/>
          </p:cNvSpPr>
          <p:nvPr>
            <p:ph type="body" idx="1"/>
          </p:nvPr>
        </p:nvSpPr>
        <p:spPr>
          <a:xfrm>
            <a:off x="685801" y="1803401"/>
            <a:ext cx="7772400" cy="4470400"/>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685801" y="482600"/>
            <a:ext cx="7772400" cy="1219200"/>
          </a:xfrm>
          <a:prstGeom prst="rect">
            <a:avLst/>
          </a:prstGeom>
          <a:effectLst/>
        </p:spPr>
        <p:txBody>
          <a:bodyPr vert="horz" lIns="121899" tIns="60949" rIns="121899" bIns="60949" rtlCol="0" anchor="b" anchorCtr="0">
            <a:normAutofit/>
          </a:bodyPr>
          <a:lstStyle/>
          <a:p>
            <a:r>
              <a:rPr lang="en-US" smtClean="0"/>
              <a:t>Click to edit Master title style</a:t>
            </a:r>
            <a:endParaRPr/>
          </a:p>
        </p:txBody>
      </p:sp>
    </p:spTree>
    <p:extLst>
      <p:ext uri="{BB962C8B-B14F-4D97-AF65-F5344CB8AC3E}">
        <p14:creationId xmlns:p14="http://schemas.microsoft.com/office/powerpoint/2010/main" val="42994884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p:transition/>
  <p:timing>
    <p:tnLst>
      <p:par>
        <p:cTn id="1" dur="indefinite" restart="never" nodeType="tmRoot"/>
      </p:par>
    </p:tnLst>
  </p:timing>
  <p:hf hdr="0" ftr="0" dt="0"/>
  <p:txStyles>
    <p:titleStyle>
      <a:lvl1pPr algn="l" defTabSz="914484" rtl="0" eaLnBrk="1" latinLnBrk="0" hangingPunct="1">
        <a:lnSpc>
          <a:spcPct val="80000"/>
        </a:lnSpc>
        <a:spcBef>
          <a:spcPct val="0"/>
        </a:spcBef>
        <a:buNone/>
        <a:defRPr sz="2701" kern="1200" cap="all" baseline="0">
          <a:solidFill>
            <a:schemeClr val="tx1"/>
          </a:solidFill>
          <a:effectLst/>
          <a:latin typeface="+mj-lt"/>
          <a:ea typeface="+mj-ea"/>
          <a:cs typeface="+mj-cs"/>
        </a:defRPr>
      </a:lvl1pPr>
    </p:titleStyle>
    <p:bodyStyle>
      <a:lvl1pPr marL="205795" indent="-205795" algn="l" defTabSz="914484" rtl="0" eaLnBrk="1" latinLnBrk="0" hangingPunct="1">
        <a:lnSpc>
          <a:spcPct val="90000"/>
        </a:lnSpc>
        <a:spcBef>
          <a:spcPts val="1200"/>
        </a:spcBef>
        <a:buClr>
          <a:schemeClr val="accent1"/>
        </a:buClr>
        <a:buSzPct val="90000"/>
        <a:buFont typeface="Arial" pitchFamily="34" charset="0"/>
        <a:buChar char="•"/>
        <a:defRPr sz="2101" kern="1200">
          <a:solidFill>
            <a:schemeClr val="tx1"/>
          </a:solidFill>
          <a:latin typeface="+mn-lt"/>
          <a:ea typeface="+mn-ea"/>
          <a:cs typeface="+mn-cs"/>
        </a:defRPr>
      </a:lvl1pPr>
      <a:lvl2pPr marL="411590" indent="-205795" algn="l" defTabSz="914484" rtl="0" eaLnBrk="1" latinLnBrk="0" hangingPunct="1">
        <a:lnSpc>
          <a:spcPct val="90000"/>
        </a:lnSpc>
        <a:spcBef>
          <a:spcPts val="600"/>
        </a:spcBef>
        <a:buClr>
          <a:schemeClr val="accent1"/>
        </a:buClr>
        <a:buSzPct val="90000"/>
        <a:buFont typeface="Cambria" pitchFamily="18" charset="0"/>
        <a:buChar char="–"/>
        <a:defRPr sz="1800" kern="1200">
          <a:solidFill>
            <a:schemeClr val="tx1"/>
          </a:solidFill>
          <a:latin typeface="+mn-lt"/>
          <a:ea typeface="+mn-ea"/>
          <a:cs typeface="+mn-cs"/>
        </a:defRPr>
      </a:lvl2pPr>
      <a:lvl3pPr marL="617385" indent="-205795" algn="l" defTabSz="914484" rtl="0" eaLnBrk="1" latinLnBrk="0" hangingPunct="1">
        <a:lnSpc>
          <a:spcPct val="90000"/>
        </a:lnSpc>
        <a:spcBef>
          <a:spcPts val="600"/>
        </a:spcBef>
        <a:buClr>
          <a:schemeClr val="accent1"/>
        </a:buClr>
        <a:buFont typeface="Arial" pitchFamily="34" charset="0"/>
        <a:buChar char="•"/>
        <a:defRPr sz="1500" kern="1200">
          <a:solidFill>
            <a:schemeClr val="tx1"/>
          </a:solidFill>
          <a:latin typeface="+mn-lt"/>
          <a:ea typeface="+mn-ea"/>
          <a:cs typeface="+mn-cs"/>
        </a:defRPr>
      </a:lvl3pPr>
      <a:lvl4pPr marL="823179" indent="-205795" algn="l" defTabSz="914484" rtl="0" eaLnBrk="1" latinLnBrk="0" hangingPunct="1">
        <a:lnSpc>
          <a:spcPct val="90000"/>
        </a:lnSpc>
        <a:spcBef>
          <a:spcPts val="600"/>
        </a:spcBef>
        <a:buClr>
          <a:schemeClr val="accent1"/>
        </a:buClr>
        <a:buSzPct val="100000"/>
        <a:buFont typeface="Cambria" pitchFamily="18" charset="0"/>
        <a:buChar char="–"/>
        <a:defRPr sz="1350" kern="1200">
          <a:solidFill>
            <a:schemeClr val="tx1"/>
          </a:solidFill>
          <a:latin typeface="+mn-lt"/>
          <a:ea typeface="+mn-ea"/>
          <a:cs typeface="+mn-cs"/>
        </a:defRPr>
      </a:lvl4pPr>
      <a:lvl5pPr marL="1028974" indent="-205795" algn="l" defTabSz="914484" rtl="0" eaLnBrk="1" latinLnBrk="0" hangingPunct="1">
        <a:lnSpc>
          <a:spcPct val="90000"/>
        </a:lnSpc>
        <a:spcBef>
          <a:spcPts val="600"/>
        </a:spcBef>
        <a:buClr>
          <a:schemeClr val="accent1"/>
        </a:buClr>
        <a:buFont typeface="Arial" pitchFamily="34" charset="0"/>
        <a:buChar char="•"/>
        <a:defRPr sz="1200" kern="1200">
          <a:solidFill>
            <a:schemeClr val="tx1"/>
          </a:solidFill>
          <a:latin typeface="+mn-lt"/>
          <a:ea typeface="+mn-ea"/>
          <a:cs typeface="+mn-cs"/>
        </a:defRPr>
      </a:lvl5pPr>
      <a:lvl6pPr marL="1234769" indent="-205795" algn="l" defTabSz="914484" rtl="0" eaLnBrk="1" latinLnBrk="0" hangingPunct="1">
        <a:lnSpc>
          <a:spcPct val="90000"/>
        </a:lnSpc>
        <a:spcBef>
          <a:spcPts val="600"/>
        </a:spcBef>
        <a:buClr>
          <a:schemeClr val="accent1"/>
        </a:buClr>
        <a:buSzPct val="100000"/>
        <a:buFont typeface="Cambria" pitchFamily="18" charset="0"/>
        <a:buChar char="–"/>
        <a:defRPr sz="1200" kern="1200">
          <a:solidFill>
            <a:schemeClr val="tx1"/>
          </a:solidFill>
          <a:latin typeface="+mn-lt"/>
          <a:ea typeface="+mn-ea"/>
          <a:cs typeface="+mn-cs"/>
        </a:defRPr>
      </a:lvl6pPr>
      <a:lvl7pPr marL="1440564" indent="-205795" algn="l" defTabSz="914484" rtl="0" eaLnBrk="1" latinLnBrk="0" hangingPunct="1">
        <a:lnSpc>
          <a:spcPct val="90000"/>
        </a:lnSpc>
        <a:spcBef>
          <a:spcPts val="600"/>
        </a:spcBef>
        <a:buClr>
          <a:schemeClr val="accent1"/>
        </a:buClr>
        <a:buFont typeface="Arial" pitchFamily="34" charset="0"/>
        <a:buChar char="•"/>
        <a:defRPr sz="1200" kern="1200">
          <a:solidFill>
            <a:schemeClr val="tx1"/>
          </a:solidFill>
          <a:latin typeface="+mn-lt"/>
          <a:ea typeface="+mn-ea"/>
          <a:cs typeface="+mn-cs"/>
        </a:defRPr>
      </a:lvl7pPr>
      <a:lvl8pPr marL="1646358" indent="-205795" algn="l" defTabSz="914484" rtl="0" eaLnBrk="1" latinLnBrk="0" hangingPunct="1">
        <a:lnSpc>
          <a:spcPct val="90000"/>
        </a:lnSpc>
        <a:spcBef>
          <a:spcPts val="600"/>
        </a:spcBef>
        <a:buClr>
          <a:schemeClr val="accent1"/>
        </a:buClr>
        <a:buSzPct val="100000"/>
        <a:buFont typeface="Cambria" pitchFamily="18" charset="0"/>
        <a:buChar char="–"/>
        <a:defRPr sz="1200" kern="1200">
          <a:solidFill>
            <a:schemeClr val="tx1"/>
          </a:solidFill>
          <a:latin typeface="+mn-lt"/>
          <a:ea typeface="+mn-ea"/>
          <a:cs typeface="+mn-cs"/>
        </a:defRPr>
      </a:lvl8pPr>
      <a:lvl9pPr marL="1852154" indent="-205795" algn="l" defTabSz="914484" rtl="0" eaLnBrk="1" latinLnBrk="0" hangingPunct="1">
        <a:lnSpc>
          <a:spcPct val="90000"/>
        </a:lnSpc>
        <a:spcBef>
          <a:spcPts val="600"/>
        </a:spcBef>
        <a:buClr>
          <a:schemeClr val="accent1"/>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484" rtl="0" eaLnBrk="1" latinLnBrk="0" hangingPunct="1">
        <a:defRPr sz="1800" kern="1200">
          <a:solidFill>
            <a:schemeClr val="tx1"/>
          </a:solidFill>
          <a:latin typeface="+mn-lt"/>
          <a:ea typeface="+mn-ea"/>
          <a:cs typeface="+mn-cs"/>
        </a:defRPr>
      </a:lvl1pPr>
      <a:lvl2pPr marL="457242" algn="l" defTabSz="914484" rtl="0" eaLnBrk="1" latinLnBrk="0" hangingPunct="1">
        <a:defRPr sz="1800" kern="1200">
          <a:solidFill>
            <a:schemeClr val="tx1"/>
          </a:solidFill>
          <a:latin typeface="+mn-lt"/>
          <a:ea typeface="+mn-ea"/>
          <a:cs typeface="+mn-cs"/>
        </a:defRPr>
      </a:lvl2pPr>
      <a:lvl3pPr marL="914484" algn="l" defTabSz="914484" rtl="0" eaLnBrk="1" latinLnBrk="0" hangingPunct="1">
        <a:defRPr sz="1800" kern="1200">
          <a:solidFill>
            <a:schemeClr val="tx1"/>
          </a:solidFill>
          <a:latin typeface="+mn-lt"/>
          <a:ea typeface="+mn-ea"/>
          <a:cs typeface="+mn-cs"/>
        </a:defRPr>
      </a:lvl3pPr>
      <a:lvl4pPr marL="1371726" algn="l" defTabSz="914484" rtl="0" eaLnBrk="1" latinLnBrk="0" hangingPunct="1">
        <a:defRPr sz="1800" kern="1200">
          <a:solidFill>
            <a:schemeClr val="tx1"/>
          </a:solidFill>
          <a:latin typeface="+mn-lt"/>
          <a:ea typeface="+mn-ea"/>
          <a:cs typeface="+mn-cs"/>
        </a:defRPr>
      </a:lvl4pPr>
      <a:lvl5pPr marL="1828967" algn="l" defTabSz="914484" rtl="0" eaLnBrk="1" latinLnBrk="0" hangingPunct="1">
        <a:defRPr sz="1800" kern="1200">
          <a:solidFill>
            <a:schemeClr val="tx1"/>
          </a:solidFill>
          <a:latin typeface="+mn-lt"/>
          <a:ea typeface="+mn-ea"/>
          <a:cs typeface="+mn-cs"/>
        </a:defRPr>
      </a:lvl5pPr>
      <a:lvl6pPr marL="2286209" algn="l" defTabSz="914484" rtl="0" eaLnBrk="1" latinLnBrk="0" hangingPunct="1">
        <a:defRPr sz="1800" kern="1200">
          <a:solidFill>
            <a:schemeClr val="tx1"/>
          </a:solidFill>
          <a:latin typeface="+mn-lt"/>
          <a:ea typeface="+mn-ea"/>
          <a:cs typeface="+mn-cs"/>
        </a:defRPr>
      </a:lvl6pPr>
      <a:lvl7pPr marL="2743451" algn="l" defTabSz="914484" rtl="0" eaLnBrk="1" latinLnBrk="0" hangingPunct="1">
        <a:defRPr sz="1800" kern="1200">
          <a:solidFill>
            <a:schemeClr val="tx1"/>
          </a:solidFill>
          <a:latin typeface="+mn-lt"/>
          <a:ea typeface="+mn-ea"/>
          <a:cs typeface="+mn-cs"/>
        </a:defRPr>
      </a:lvl7pPr>
      <a:lvl8pPr marL="3200693" algn="l" defTabSz="914484" rtl="0" eaLnBrk="1" latinLnBrk="0" hangingPunct="1">
        <a:defRPr sz="1800" kern="1200">
          <a:solidFill>
            <a:schemeClr val="tx1"/>
          </a:solidFill>
          <a:latin typeface="+mn-lt"/>
          <a:ea typeface="+mn-ea"/>
          <a:cs typeface="+mn-cs"/>
        </a:defRPr>
      </a:lvl8pPr>
      <a:lvl9pPr marL="3657935" algn="l" defTabSz="91448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8240" y="1599724"/>
            <a:ext cx="6728927" cy="3372728"/>
          </a:xfrm>
        </p:spPr>
        <p:txBody>
          <a:bodyPr>
            <a:normAutofit/>
          </a:bodyPr>
          <a:lstStyle/>
          <a:p>
            <a:r>
              <a:rPr lang="en-US" sz="2701" dirty="0"/>
              <a:t>Health promotion has been defined by the World Health Organization's (WHO) 2005 Bangkok Charter for Health Promotion in a Globalized World as "the process of enabling people to increase control over their health and its determinants, and thereby improve their health</a:t>
            </a:r>
            <a:endParaRPr lang="en-US" sz="3301" dirty="0"/>
          </a:p>
        </p:txBody>
      </p:sp>
      <p:sp>
        <p:nvSpPr>
          <p:cNvPr id="6" name="Slide Number Placeholder 5"/>
          <p:cNvSpPr>
            <a:spLocks noGrp="1"/>
          </p:cNvSpPr>
          <p:nvPr>
            <p:ph type="sldNum" sz="quarter" idx="12"/>
          </p:nvPr>
        </p:nvSpPr>
        <p:spPr/>
        <p:txBody>
          <a:bodyPr/>
          <a:lstStyle/>
          <a:p>
            <a:fld id="{E5FD5434-F838-4DD4-A17B-1CB1A1850DF4}" type="slidenum">
              <a:rPr lang="en-US" sz="2101"/>
              <a:pPr/>
              <a:t>1</a:t>
            </a:fld>
            <a:endParaRPr lang="en-US" sz="2101" dirty="0"/>
          </a:p>
        </p:txBody>
      </p:sp>
      <p:pic>
        <p:nvPicPr>
          <p:cNvPr id="14338" name="Picture 2" descr="http://ts1.mm.bing.net/th?&amp;id=HN.607999908576431004&amp;w=300&amp;h=300&amp;c=0&amp;pid=1.9&amp;rs=0&amp;p=0"/>
          <p:cNvPicPr>
            <a:picLocks noChangeAspect="1" noChangeArrowheads="1"/>
          </p:cNvPicPr>
          <p:nvPr/>
        </p:nvPicPr>
        <p:blipFill>
          <a:blip r:embed="rId3" cstate="print"/>
          <a:srcRect/>
          <a:stretch>
            <a:fillRect/>
          </a:stretch>
        </p:blipFill>
        <p:spPr bwMode="auto">
          <a:xfrm>
            <a:off x="170304" y="4114979"/>
            <a:ext cx="2143683" cy="1429122"/>
          </a:xfrm>
          <a:prstGeom prst="rect">
            <a:avLst/>
          </a:prstGeom>
          <a:noFill/>
        </p:spPr>
      </p:pic>
    </p:spTree>
    <p:extLst>
      <p:ext uri="{BB962C8B-B14F-4D97-AF65-F5344CB8AC3E}">
        <p14:creationId xmlns:p14="http://schemas.microsoft.com/office/powerpoint/2010/main" val="101702950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FD5434-F838-4DD4-A17B-1CB1A1850DF4}" type="slidenum">
              <a:rPr lang="en-US" smtClean="0"/>
              <a:pPr/>
              <a:t>10</a:t>
            </a:fld>
            <a:endParaRPr lang="en-US"/>
          </a:p>
        </p:txBody>
      </p:sp>
      <p:sp>
        <p:nvSpPr>
          <p:cNvPr id="3" name="Content Placeholder 2"/>
          <p:cNvSpPr>
            <a:spLocks noGrp="1"/>
          </p:cNvSpPr>
          <p:nvPr>
            <p:ph idx="1"/>
          </p:nvPr>
        </p:nvSpPr>
        <p:spPr>
          <a:xfrm>
            <a:off x="113139" y="970910"/>
            <a:ext cx="5144840" cy="4801850"/>
          </a:xfrm>
        </p:spPr>
        <p:txBody>
          <a:bodyPr>
            <a:normAutofit/>
          </a:bodyPr>
          <a:lstStyle/>
          <a:p>
            <a:pPr>
              <a:buNone/>
            </a:pPr>
            <a:r>
              <a:rPr lang="en-US" sz="3601" dirty="0">
                <a:latin typeface="Times New Roman" pitchFamily="18" charset="0"/>
                <a:cs typeface="Times New Roman" pitchFamily="18" charset="0"/>
              </a:rPr>
              <a:t>Assignment: explain </a:t>
            </a:r>
          </a:p>
          <a:p>
            <a:pPr>
              <a:buNone/>
            </a:pPr>
            <a:r>
              <a:rPr lang="en-US" sz="2401" b="1" dirty="0"/>
              <a:t>HEALTH BEHAVIORS. </a:t>
            </a:r>
            <a:endParaRPr lang="en-US" sz="2401" dirty="0"/>
          </a:p>
          <a:p>
            <a:pPr>
              <a:buNone/>
            </a:pPr>
            <a:endParaRPr lang="en-US" sz="3601" dirty="0">
              <a:latin typeface="Times New Roman" pitchFamily="18" charset="0"/>
              <a:cs typeface="Times New Roman" pitchFamily="18" charset="0"/>
            </a:endParaRPr>
          </a:p>
          <a:p>
            <a:pPr>
              <a:buNone/>
            </a:pPr>
            <a:endParaRPr lang="en-US" sz="3601" dirty="0">
              <a:latin typeface="Times New Roman" pitchFamily="18" charset="0"/>
              <a:cs typeface="Times New Roman" pitchFamily="18" charset="0"/>
            </a:endParaRPr>
          </a:p>
          <a:p>
            <a:pPr>
              <a:buNone/>
            </a:pPr>
            <a:endParaRPr lang="en-US" sz="3601" dirty="0">
              <a:latin typeface="Times New Roman" pitchFamily="18" charset="0"/>
              <a:cs typeface="Times New Roman" pitchFamily="18" charset="0"/>
            </a:endParaRPr>
          </a:p>
          <a:p>
            <a:pPr>
              <a:buNone/>
            </a:pPr>
            <a:endParaRPr lang="en-US" sz="3601" dirty="0">
              <a:latin typeface="Times New Roman" pitchFamily="18" charset="0"/>
              <a:cs typeface="Times New Roman" pitchFamily="18" charset="0"/>
            </a:endParaRPr>
          </a:p>
          <a:p>
            <a:pPr>
              <a:buNone/>
            </a:pPr>
            <a:endParaRPr lang="en-US" sz="3601" dirty="0">
              <a:latin typeface="Times New Roman" pitchFamily="18" charset="0"/>
              <a:cs typeface="Times New Roman" pitchFamily="18" charset="0"/>
            </a:endParaRPr>
          </a:p>
          <a:p>
            <a:pPr>
              <a:buNone/>
            </a:pPr>
            <a:endParaRPr lang="en-US" sz="3601" dirty="0">
              <a:latin typeface="Times New Roman" pitchFamily="18" charset="0"/>
              <a:cs typeface="Times New Roman" pitchFamily="18" charset="0"/>
            </a:endParaRPr>
          </a:p>
          <a:p>
            <a:pPr>
              <a:buNone/>
            </a:pPr>
            <a:endParaRPr lang="en-US" sz="3601" dirty="0">
              <a:latin typeface="Times New Roman" pitchFamily="18" charset="0"/>
              <a:cs typeface="Times New Roman" pitchFamily="18" charset="0"/>
            </a:endParaRPr>
          </a:p>
        </p:txBody>
      </p:sp>
      <p:pic>
        <p:nvPicPr>
          <p:cNvPr id="35842" name="Picture 2" descr="http://ts3.mm.bing.net/th?id=HN.608021512111327532&amp;w=154&amp;h=167&amp;c=7&amp;rs=1&amp;pid=1.7"/>
          <p:cNvPicPr>
            <a:picLocks noChangeAspect="1" noChangeArrowheads="1"/>
          </p:cNvPicPr>
          <p:nvPr/>
        </p:nvPicPr>
        <p:blipFill>
          <a:blip r:embed="rId2" cstate="print"/>
          <a:srcRect/>
          <a:stretch>
            <a:fillRect/>
          </a:stretch>
        </p:blipFill>
        <p:spPr bwMode="auto">
          <a:xfrm>
            <a:off x="5543804" y="1199569"/>
            <a:ext cx="3600197" cy="4001542"/>
          </a:xfrm>
          <a:prstGeom prst="rect">
            <a:avLst/>
          </a:prstGeom>
          <a:noFill/>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0304" y="970910"/>
            <a:ext cx="6002313" cy="4248599"/>
          </a:xfrm>
          <a:prstGeom prst="rect">
            <a:avLst/>
          </a:prstGeom>
        </p:spPr>
        <p:txBody>
          <a:bodyPr wrap="square">
            <a:spAutoFit/>
          </a:bodyPr>
          <a:lstStyle/>
          <a:p>
            <a:r>
              <a:rPr lang="en-US" sz="2701" dirty="0"/>
              <a:t>The "first and best known" definition of health promotion, promulgated by the American Journal of Health Promotion since at least year 1986, is "the science and art of helping people change their lifestyle to move toward a state of optimal health".</a:t>
            </a:r>
          </a:p>
          <a:p>
            <a:pPr lvl="0"/>
            <a:endParaRPr lang="en-US" sz="2701" dirty="0"/>
          </a:p>
          <a:p>
            <a:r>
              <a:rPr lang="en-US" sz="2701" dirty="0"/>
              <a:t> </a:t>
            </a:r>
            <a:endParaRPr lang="en-US" sz="2701" dirty="0"/>
          </a:p>
        </p:txBody>
      </p:sp>
      <p:sp>
        <p:nvSpPr>
          <p:cNvPr id="7" name="Slide Number Placeholder 6"/>
          <p:cNvSpPr>
            <a:spLocks noGrp="1"/>
          </p:cNvSpPr>
          <p:nvPr>
            <p:ph type="sldNum" sz="quarter" idx="12"/>
          </p:nvPr>
        </p:nvSpPr>
        <p:spPr/>
        <p:txBody>
          <a:bodyPr/>
          <a:lstStyle/>
          <a:p>
            <a:r>
              <a:rPr lang="en-US" sz="2101" dirty="0"/>
              <a:t>2</a:t>
            </a:r>
            <a:endParaRPr lang="en-US" sz="2101" dirty="0"/>
          </a:p>
        </p:txBody>
      </p:sp>
      <p:pic>
        <p:nvPicPr>
          <p:cNvPr id="11266" name="Picture 2" descr="http://ts1.mm.bing.net/th?&amp;id=HN.608042166756704355&amp;w=300&amp;h=300&amp;c=0&amp;pid=1.9&amp;rs=0&amp;p=0"/>
          <p:cNvPicPr>
            <a:picLocks noChangeAspect="1" noChangeArrowheads="1"/>
          </p:cNvPicPr>
          <p:nvPr/>
        </p:nvPicPr>
        <p:blipFill>
          <a:blip r:embed="rId3" cstate="print"/>
          <a:srcRect/>
          <a:stretch>
            <a:fillRect/>
          </a:stretch>
        </p:blipFill>
        <p:spPr bwMode="auto">
          <a:xfrm>
            <a:off x="5486638" y="2571527"/>
            <a:ext cx="2143683" cy="2143683"/>
          </a:xfrm>
          <a:prstGeom prst="rect">
            <a:avLst/>
          </a:prstGeom>
          <a:noFill/>
        </p:spPr>
      </p:pic>
    </p:spTree>
    <p:extLst>
      <p:ext uri="{BB962C8B-B14F-4D97-AF65-F5344CB8AC3E}">
        <p14:creationId xmlns:p14="http://schemas.microsoft.com/office/powerpoint/2010/main" val="101702950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5FD5434-F838-4DD4-A17B-1CB1A1850DF4}" type="slidenum">
              <a:rPr lang="en-US" smtClean="0"/>
              <a:pPr/>
              <a:t>3</a:t>
            </a:fld>
            <a:endParaRPr lang="en-US"/>
          </a:p>
        </p:txBody>
      </p:sp>
      <p:sp>
        <p:nvSpPr>
          <p:cNvPr id="6" name="Title 5"/>
          <p:cNvSpPr>
            <a:spLocks noGrp="1"/>
          </p:cNvSpPr>
          <p:nvPr>
            <p:ph type="ctrTitle"/>
          </p:nvPr>
        </p:nvSpPr>
        <p:spPr>
          <a:xfrm>
            <a:off x="3257207" y="1199570"/>
            <a:ext cx="5773654" cy="3944377"/>
          </a:xfrm>
        </p:spPr>
        <p:txBody>
          <a:bodyPr>
            <a:normAutofit/>
          </a:bodyPr>
          <a:lstStyle/>
          <a:p>
            <a:r>
              <a:rPr lang="en-US" b="1" dirty="0" smtClean="0"/>
              <a:t/>
            </a:r>
            <a:br>
              <a:rPr lang="en-US" b="1" dirty="0" smtClean="0"/>
            </a:br>
            <a:r>
              <a:rPr lang="en-US" sz="2701" dirty="0"/>
              <a:t> </a:t>
            </a:r>
            <a:r>
              <a:rPr lang="en-US" sz="2701" b="1" dirty="0"/>
              <a:t>Workplace health promotion</a:t>
            </a:r>
            <a:br>
              <a:rPr lang="en-US" sz="2701" b="1" dirty="0"/>
            </a:br>
            <a:r>
              <a:rPr lang="en-US" sz="2701" dirty="0"/>
              <a:t/>
            </a:r>
            <a:br>
              <a:rPr lang="en-US" sz="2701" dirty="0"/>
            </a:br>
            <a:r>
              <a:rPr lang="en-US" sz="2701" dirty="0"/>
              <a:t>Work site health focus on the prevention and the intervention that reduce the health risks of the employee. </a:t>
            </a:r>
            <a:r>
              <a:rPr lang="en-US" cap="none" dirty="0" smtClean="0"/>
              <a:t/>
            </a:r>
            <a:br>
              <a:rPr lang="en-US" cap="none" dirty="0" smtClean="0"/>
            </a:br>
            <a:r>
              <a:rPr lang="en-US" cap="none" dirty="0" smtClean="0"/>
              <a:t/>
            </a:r>
            <a:br>
              <a:rPr lang="en-US" cap="none" dirty="0" smtClean="0"/>
            </a:br>
            <a:endParaRPr lang="en-US" dirty="0"/>
          </a:p>
        </p:txBody>
      </p:sp>
      <p:pic>
        <p:nvPicPr>
          <p:cNvPr id="9218" name="Picture 2" descr="http://ts1.mm.bing.net/th?&amp;id=HN.608042166756704355&amp;w=300&amp;h=300&amp;c=0&amp;pid=1.9&amp;rs=0&amp;p=0"/>
          <p:cNvPicPr>
            <a:picLocks noChangeAspect="1" noChangeArrowheads="1"/>
          </p:cNvPicPr>
          <p:nvPr/>
        </p:nvPicPr>
        <p:blipFill>
          <a:blip r:embed="rId3" cstate="print"/>
          <a:srcRect/>
          <a:stretch>
            <a:fillRect/>
          </a:stretch>
        </p:blipFill>
        <p:spPr bwMode="auto">
          <a:xfrm>
            <a:off x="227469" y="3200341"/>
            <a:ext cx="2143683" cy="2143683"/>
          </a:xfrm>
          <a:prstGeom prst="rect">
            <a:avLst/>
          </a:prstGeom>
          <a:noFill/>
        </p:spPr>
      </p:pic>
    </p:spTree>
    <p:extLst>
      <p:ext uri="{BB962C8B-B14F-4D97-AF65-F5344CB8AC3E}">
        <p14:creationId xmlns:p14="http://schemas.microsoft.com/office/powerpoint/2010/main" val="101702950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3033" y="970910"/>
            <a:ext cx="5600968" cy="4134928"/>
          </a:xfrm>
        </p:spPr>
        <p:txBody>
          <a:bodyPr>
            <a:normAutofit/>
          </a:bodyPr>
          <a:lstStyle/>
          <a:p>
            <a:pPr>
              <a:buNone/>
            </a:pPr>
            <a:r>
              <a:rPr lang="en-US" sz="3001" dirty="0"/>
              <a:t>There is very strong evidence linking physical activity to numerous health improvements. </a:t>
            </a:r>
            <a:endParaRPr lang="en-US" sz="3001" dirty="0"/>
          </a:p>
        </p:txBody>
      </p:sp>
      <p:sp>
        <p:nvSpPr>
          <p:cNvPr id="4" name="Slide Number Placeholder 3"/>
          <p:cNvSpPr>
            <a:spLocks noGrp="1"/>
          </p:cNvSpPr>
          <p:nvPr>
            <p:ph type="sldNum" sz="quarter" idx="12"/>
          </p:nvPr>
        </p:nvSpPr>
        <p:spPr/>
        <p:txBody>
          <a:bodyPr/>
          <a:lstStyle/>
          <a:p>
            <a:fld id="{E5FD5434-F838-4DD4-A17B-1CB1A1850DF4}" type="slidenum">
              <a:rPr lang="en-US" smtClean="0"/>
              <a:pPr/>
              <a:t>4</a:t>
            </a:fld>
            <a:endParaRPr lang="en-US"/>
          </a:p>
        </p:txBody>
      </p:sp>
      <p:pic>
        <p:nvPicPr>
          <p:cNvPr id="3" name="Picture 2" descr="http://ts2.mm.bing.net/th?&amp;id=HN.608042188193205280&amp;w=300&amp;h=300&amp;c=0&amp;pid=1.9&amp;rs=0&amp;p=0"/>
          <p:cNvPicPr>
            <a:picLocks noChangeAspect="1" noChangeArrowheads="1"/>
          </p:cNvPicPr>
          <p:nvPr/>
        </p:nvPicPr>
        <p:blipFill>
          <a:blip r:embed="rId2" cstate="print"/>
          <a:srcRect/>
          <a:stretch>
            <a:fillRect/>
          </a:stretch>
        </p:blipFill>
        <p:spPr bwMode="auto">
          <a:xfrm>
            <a:off x="341799" y="3543330"/>
            <a:ext cx="2143683" cy="1965043"/>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3139" y="1028075"/>
            <a:ext cx="5716489" cy="4192092"/>
          </a:xfrm>
        </p:spPr>
        <p:txBody>
          <a:bodyPr>
            <a:normAutofit fontScale="92500" lnSpcReduction="10000"/>
          </a:bodyPr>
          <a:lstStyle/>
          <a:p>
            <a:pPr>
              <a:buNone/>
            </a:pPr>
            <a:r>
              <a:rPr lang="en-US" sz="3001" dirty="0"/>
              <a:t>WHO states that the workplace "has been established as one of the priority settings for health promotion into the 21st century" because it influences "physical, mental, economic and social well-being" and "offers an ideal setting and infrastructure to support the promotion of health of a large audience </a:t>
            </a:r>
            <a:endParaRPr lang="en-US" sz="300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5FD5434-F838-4DD4-A17B-1CB1A1850DF4}" type="slidenum">
              <a:rPr lang="en-US" smtClean="0"/>
              <a:pPr/>
              <a:t>5</a:t>
            </a:fld>
            <a:endParaRPr lang="en-US"/>
          </a:p>
        </p:txBody>
      </p:sp>
      <p:sp>
        <p:nvSpPr>
          <p:cNvPr id="3" name="AutoShape 2" descr="data:image/jpeg;base64,/9j/4AAQSkZJRgABAQEAYABgAAD/2wBDAAoHBwkHBgoJCAkLCwoMDxkQDw4ODx4WFxIZJCAmJSMgIyIoLTkwKCo2KyIjMkQyNjs9QEBAJjBGS0U+Sjk/QD3/2wBDAQsLCw8NDx0QEB09KSMpPT09PT09PT09PT09PT09PT09PT09PT09PT09PT09PT09PT09PT09PT09PT09PT09PT3/wAARCACTAR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pb7/jym/3T/Ku1sT/AKBbf9ck/wDQRXEXx/0OX/dNdtY/8g+2/wCuSf8AoIrzMvd+b5HpZgrcvzLOaM02ivTPNHZozTaKAHZozTaKAHZozTaKAHZozTaKAHZozTaKAHZozTaKAHZozTaKAHZozTaKAHZozTaKAHZozTaKAHZozTaKAHZpCcDgUlGM85oAqR6qDfPaTRGGYDcgZhtkHsaZBq/2hZ0WBxdQH5oGIBI9j3qvcWNzqmoLJdR+XaWx3RIGG+U+pI6U1bO6mvH1O7gBmhBW2tkcDHuzZx3NIZf0/UItRg8yIkMpw6NwUPoatg1laVpskE817dlTeXH3whwqD0Hr9a06Yh2aTNJS0AOFFAooA87vj/ocv+6a7mx/5B9t/wBck/8AQRXB3p/0OX/dNd5Yf8g+2/65J/6CK8rLHfm+R6uZLSPzLFFFFeqeUFLSUtACUUUUAFFFFABS0maXNACUUUUAFFFFABS0lLQAlFFFABRRRQAUUtBoASiiigApRSUooAAKQjtSig0AJRRRQAUUUtADhRQKKAPNL0/6JL/umvQbD/kHWv8A1yT/ANBFed3p/wBDm/3DXolh/wAg62/65J/6CK8fKndy+R7GaKyj8yeiig9K9g8cXPOMHp17UV534Uvrhviz4ktjIxgZWYqTkAqwA/QmvRByppRdzSrT9m7ehHcTxW1vJPM4SKJS7u3RVAyTTLO8t9QtY7m0lWaCQbkkTow6Vn+LXKeDdaI/58pR+akV53ceK9Q8NfD7wzFpXlxy3SPuldQxAVugB45LdfalKVi6dB1V7u97fhc9aHPAo5xzxjuRXna+F/H2oc3/AIqhtc9rYMcfkFqM/CS5un3an4pvLgnrtix/6ExovLsHs6a3n9y/4Y9FjkjmTfE6OoJBKEEZHXpTwK5S1vPD/wAOdMh0i51KQH5px5qF3cMxyTtXHXj8KoT/ABh8PI/l2qX11IfuiKIc/mc/pRzLYSozlrFaHd7u3FJXEWXjjXdUvbaKy8J3sVs8yLJc3WVCoT8xAIXoPc12+KadzOUHHcKUUUDPamSV7i9trQgXVzBAT082QLn86Ymq6fJ9y+tWz02zKf614/4t8OAfE+3tLq8luYtSnSRiflaNXcjYD7AcHiu5/wCFT+FAMfYpwf7wupM/zqE22zqnSpwjFtvVXOxVgwBByp6EdKXHsT9K89vvhzd6HE974P1e9t7lBv8As0sm5JQP4f8A9eRSDxXL4l+Fms3EyeVewRGGcLwCeOR6ZB6fWnzW3IVFS1g7q9vvPQRilBzXN/Dy6nvPA+nS3Ll5AjJuJySFYgfpXSimndXMpx5JOPYKMUtZXiHX7Xw5pEt9es2wMERE+87EcAfkT9AabdgjFydkadGax/C3iOHxPoiahFH5JLGN4i24ow7Zxzxg/jWwOmcjH0oTurhKLi3F7oKXNIRzWf4g1J9H0C9v4kWR7eIuqt0Y9gaTEk27I0KWs3w5qUuseHbDUJ40jluYRIypnAJ9M1pHrTBpp2YlFLRQISlpKWgBw6UUCigDy29P+iS/7hr0iw/5B1r/ANck/wDQRXml4f8ARJf9w16Vp/8AyDbX/rkn/oIrxMod+f5HtZutIfMsUYzxRS9x+Fe4eKeb+Dl3fFfxK/p5g/8AIg/wr0gV534E/eeP/E8vq7f+jG/wr0OsqfwnXjdKlvJfkjH8Y/8AImaz/wBekn/oJry3xKsJ+H/hUB08+LflNw3BSc5I9OK9S8Y/8iZq/wD16v8Ayryi/wDCdnaeAbPxBHNcm6uGCtG7AxjlgSBjPb1qKt9fQ6svUbLm/m/Q9Vn8ZeHrSMGbWbPgDIjk8w9PRcms+3+JWgXeowWVu9y8k8gjRvJ2rk9OpB/SqOjfDPw4dPtp7i2mupJIkcmadsZIB6KQO9as/hXw9o1pLqFvoVoZLNDOm2P5iyjIweecir9/c5GsOnZJt/JHNeM7SG9+K2gQXMMc0MkKq8cihlYbpOCDwa9CtLC1sI/LsrWGBP7sUYQfpXjWr+INX13xTp17DZfYNQCKlrG+VOCTgneMc5POMV0yeB/FesAnXvE8kUbcmG2Zm/8AiV/Q1MZ3bsjqxFBRhD2k0tPXr9x6D9phNwIPPiM4BPl7xuA9cZqWuU0L4daJoN5FeQpPPeRnKzzzElT04C4H6V1WMcVqr9TzpqKfuO4Uen1opaZB5d4wXPxc0I/9cP8A0Nq9SYeleW/EGSWy8f6TdwQNcTJDG0cS5zIwdsKMVoDVviFrXy2mlWukxt/y1nIBH4Ek/wDjtYxlZs9KtR56dN3S06+p2Gua9Y+HNNe+1CURoo+VM/NI391R3rgLbS57D4T63e3UXk3Gpubkx/3EZhtH5ZP4it3R/h4iX6an4kvpNY1BTlfNz5UZ9lPXHbPHtV34iNt8D6j/ALQQf+PiqlezbMqLiqkacHe7V38xPhwnl+A9MHqrn/x8105rnvAqbPBOkr/0wz+bE10Gc9auPwo56/8AFl6sX0rzzX8eMPiPY6IBv0/Sx591jkM3BKn1/hX8WrW8Vab4klv11DQ9Yis7eG3/AHkMpbaSCSWxgjp7dq4Pw9o3i3U4bnVNFvI7dbmVhLJJMUeRgcknAPGWP61nOTuo2OvDUoqDquaXTro3/wAA6nwWF0bx14k0NflhZxcQp0CjrgD6OP8AvmsjxlqWpaf8RJr3TQzHTbSN5FzwYv4sj0+YfzrKvdE8R2Piu0gutRRNWvwAl3HM2Mfd5YAN2x+VdB4L02e28e6zZ6tcfbp0svLlkck+YCVJHPPQ4rNNv3dtTqlTjBusmn7v37JnoGl6pb6xpkF9avuhmUMOeR6g+4PFZPj5/L8Daqw6+SB+bAVzvhh38G+L7jw3csfsN43m2TseBnoP0x9R71s/Eqby/At8veUxpz/vA/0rRyvB3OFUVGvBR2bTXoavhGPyfB+jqRgiyizn/dFa1VNJhNvo1jD/AM87dF/JRVqtFscs3eTYUUUUyQpaSloAcKKBRQB5NeH/AEWX/cNenWH/ACDbX/rin/oIry27cfZZP9w16lp//INtf+uKf+givDyb7fyPczj7Hz/Qs0dx9RRQOCDXuHhnnnw3Xf4j8QynqzKfzd/8K9DPANeTeGdU1TQrq9e20C+u2nfDt5TLjaTwPzrpP+E21pfv+EdR/AE1hSnaNmerjsPKpWcoNNadV2Xmbni7nwfqw/6dn/lXD6wv/FmtMX/pov8A6E9bkusav4l0vVLFvD13Z77JzG8pxvfjCDPrk/lWX4igex+FGnQXsb28qSqHRxypJbA4780qmt2uxWESpuEJtX509+ljudBbfoGnMO9tH/6CKvkcfSsvws27wxphCkf6MnBBB6e9ahNbx2PMqJKbt3PNfEiFvizpec4Bg/rXpXGa818XXDWHxCtr1rS7nSBY3xDCzbsA9wMd60z8R5ShFt4a1Z27ZibH8qxhJRcr9z0cRQlVp0uS2kddV39TuABSYrz573xx4jfyrWy/si2frLKQhA/VifyrttKs5LDTLa2lupLp4UCmZ+rn1NaxlzdDhrUVSS95N9lrb5lujOKKMZqjA8/8agQ+PfDtw33QyAn/ALaf/ZV6Co68fnXn/wASrW7lv9KksrS5uJEDECGMtghlIz6V369Dzk1lBPnkduJcXQpNPWzX4i1y3xIOPBlwO7SRj/x7NdTXJ/EgSSeFgkUM0u65TIiQsQOew96qp8DM8Hb6xC/dGn4PQJ4P0kD/AJ9krYIHrXn+k+K9ZsdMt7SLwpfukEYjDbCuQKuDxxq+cHwlqef900ozSS/yZrVwtRzbTW/8y/zNXx1e/YPB+oODtaSMQg+u4gH9M1J4KsvsHg7TYmBDNCJWB9XJY/8AoVcl4z1S61nSNGsbq1eyur+4ObZwSyjdsXJ9wSa9IiRI4kjQYVFCgewpRfNNsVVezw8Y9W238tP8zgviKv2bXfDuoKMeXPtz9GU/41JpIMPxc1oHjzLYEe/CVN8T7Z5tBtpYY5ZHguR8sUZc4KnnA/CokWaP4mWF4LeYpfWAMhCHCHbzuPQdBUSTU/mjqpyjLDJN68sl+KaNLx54ebWtHE9op/tCxPnW5XqcdV/HGR7gVzPibXh4j+HNm/S4ku0gmXHRwDn88g/jXpfXk15h4n8N3Fh4ptxZQTPZ6hdJKEjQlY5Aw35xwBjJGe2fSnVTSbRngKkJSUKjtyu6f5r5np8Y2RIo6KoFLSk5zjtSVueYFFFFABS0lLQA4UUCigDxy7P+iyHtsNesad/yDLT/AK4p/wCgivIrxx9im/3TXrum/wDIMtP+uKf+givGylW5vke3nD+D5/oWaCAaKK9k8QPXk8+9GT60h60tACHng5pHVX4ZVYe4zTj1oNACepoxmlpKAFz/AJFGc9z+dIKWgAxgk80UhzRQAUUUUALn/IooFHegApAMHIpagvLy3sLOS6u5lhgiGXdugoAnz7mk59TXB3fxOUzMNO0uSZAcb5XIJ/4CAcfnV7RfiFY30ot76FrGUsFVmbchJ7E44/Hj3p8rJujrSoJyVBPqRS5FIZERGZ2UIo3FieAPXNcRqnxH23DW+i2X2og482TOG9wo5x7kihIbZ3Gec5P4UZ4xXnS/EHXLYh7/AEmIQ55KhkOPrkj867fSdWg1ixS6t1dVbqrDlT/L8qGgTLwpc1w8nxPtI5GT+zrnKsR98djj0rc8NeKIPEqzGKCSBomwVcg5HrkUWYXRuDHNHHWuO1j4iWNnObfT4GvnU4Lq2I8+xwS38qq2PxMjNwqajp7W6NwZI3Lbf+Akc/hRysLo7rOaKhs7u3vrVLm0lWWGQZVl71PSGJS0lLQA4dKKBRQB4heN/ocvP8Jr2PTv+QXZ/wDXFP8A0EV4teOBZy/7pr2jTf8AkFWf/XBP/QRXl5crcx7ObP4fmWhRRRXqHjC0UUUAFFFJQAtFJRQAtFJS0AFFFJQAtFJRQAtFFFABivPPiPdy3msWGkROQgAlYDuzHA/IA/nXoWeMVlah4Y07UtSivriI/aYtu2RTzx0pp2E1cTRPD9npFkkaQq0mMszKDzUOv+FLHWYA6okF1GQUlVOevQjvW4OmOTWN4m8S2vh2x3y4eeTiKHdgt/tH0AoV7j6Gd451VdL8LC2eASvdDyQCflTAzu9TjjFHgnw/BZaSl3IgNxMN2SBxXLeMNWn1rwxpN3cwCKUyyghenAHIzzXouhr/AMSKy/65L/Km9EStWXXijeMq6K6kYKkZBrHtbnTtG1E6V9ojieT95BFz909s/XNbRzXmfjwlfG9gVzuEURHP+21JK427Ha69p1odG1GZraIyfZ3bcVGchfWvL9J1N9N8J6mIyUkuZEgDA4wuMsfy4r1jWufD1/nvav8A+g15/wCBNBtdZsb2LUIRJErqUOehxgkU1sJ7m14G8N2yaUl5cRB5ZMFQw4Arp7/RbDUrZ4Lq1jZG6YUAg+oPY1NZWkdhaJbwAiKMYUE9BRe30Gm2Ul3dyeXDGMk56+gHqTS6ldCnoGlHRdMFmXDqjnawGMitMVzPhnxZN4hvLpPsflW0eDGwbLe4b/63rXTUmCClpKWgBwooFFAHgl43+iS/7pr27TP+QVZ/9cE/9BFeGXbj7JL/ALpr3PS/+QTZ/wDXCP8A9BFcGCVrnr5o/h+ZaooorvPIClpKWgBKKKKACiiigApaSloASiiigAooooAKKKWgBKQ5pQKwfFPiqDw7b7FCzX0gzFFnoP7ze386ErgP8T+J7bw5abnCyXcg/cwZ6/7TeiiuH0TQtQ8W6q2o6m7mMtuZmXr6ADsPQU7QtCuPEeovqOtXKbWO5md1y3oAM8D0HavSLd7O1hSGGaBUQYAEgqttid9ziPibBHZ6XpcUKhY43cAD/dFdnoh/4kVl/wBcl/lWH4800614cMtmVmktX83ah3blxhhx37/hSeBvENtf6NDaSTKt1Au0qzY3jsR60PYa3OrrzPx3/wAjxYf9cov/AEJq9EvL220+BpryeOGJRyzsB/8ArrzETv4v8di5hQiBHAUEchF6Z+vX8aIiZ6NrP/IuX/r9kf8A9BrkPha37q9Qfd+Uj34rsdZwNBv85x9mfp1+7XF+BtY07SfDt5dXOYzE4Vh1aTj5QB3NC2H1O51HUbbSrJ7q8lEcKdT3J9AO5rzC+v8AU/HmrKkSNHaRtiOIchfcnu3v2pJ5tR8daurS7YLVD8kZcBUX8Ty3qa9D0ex0/RbRYLeWAHGGbeOaLWFe4/QdEg0KwWCEZYgb2x1NaWajSaKViEljcgZwrAmpKkoKKKKAHiikB4ooA+ertv8ARZf9017zpX/IIs/+uEf/AKCK8Au3/wBEl/3TXv8ApX/IIsv+uEf/AKCK5MMrXPVzJ35S1RRRXWeULRRRQAUlLSUAFFFFABS0lLQAUlLSUAFFFFAC0UUUAJjIIPQ1yHifwRJrupm9huxGWjWNkZeBjvmuvApT9Kd7Ba55sPhbcd79M/Sj/hVtyP8Al/T8q9I5o5p8zJ5Uc/4S8OT+HbWaGa5WVXbcoUdD3NU9c+H2n6lK1zaE2k7HcwQZUn1x2/CutFJildjsjzyL4XyNIDcahlB2Fdhovh+y0O3CWyfOfvOeprUFFF2FkQ3dut1ZzwMQBLGyHIyMEY6VxL/DuSTSWsmvshZvNjYIM9MYPtxXdmjHtQnYGrnnJ+F1y2d1+hH0pg+FtwP+X9Pyr0oZop8zFyo4vw54GuND1hbs3iOm0q6gYJFdnS0UmMSiilxSGKOlFAFFAHzfdn/RJf8AdP8AKvobSv8AkD2X/XBP/QRRRXPR6nqZj9ktUUUV0Hli0UUUAFJRRQAUUUUAFLRRQAUlFFABRRRQAtFFFACUUUUAFFFFAC0UUUAFJRRQAUtFFAAKKKKAEooooAKWiigBaKKKAP/Z"/>
          <p:cNvSpPr>
            <a:spLocks noChangeAspect="1" noChangeArrowheads="1"/>
          </p:cNvSpPr>
          <p:nvPr/>
        </p:nvSpPr>
        <p:spPr bwMode="auto">
          <a:xfrm>
            <a:off x="116712" y="748205"/>
            <a:ext cx="228660" cy="228660"/>
          </a:xfrm>
          <a:prstGeom prst="rect">
            <a:avLst/>
          </a:prstGeom>
          <a:noFill/>
        </p:spPr>
        <p:txBody>
          <a:bodyPr vert="horz" wrap="square" lIns="68598" tIns="34299" rIns="68598" bIns="34299" numCol="1" anchor="t" anchorCtr="0" compatLnSpc="1">
            <a:prstTxWarp prst="textNoShape">
              <a:avLst/>
            </a:prstTxWarp>
          </a:bodyPr>
          <a:lstStyle/>
          <a:p>
            <a:endParaRPr lang="en-US" sz="1800"/>
          </a:p>
        </p:txBody>
      </p:sp>
      <p:sp>
        <p:nvSpPr>
          <p:cNvPr id="7172" name="AutoShape 4" descr="data:image/jpeg;base64,/9j/4AAQSkZJRgABAQEAYABgAAD/2wBDAAoHBwkHBgoJCAkLCwoMDxkQDw4ODx4WFxIZJCAmJSMgIyIoLTkwKCo2KyIjMkQyNjs9QEBAJjBGS0U+Sjk/QD3/2wBDAQsLCw8NDx0QEB09KSMpPT09PT09PT09PT09PT09PT09PT09PT09PT09PT09PT09PT09PT09PT09PT09PT09PT3/wAARCACTAR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pb7/jym/3T/Ku1sT/AKBbf9ck/wDQRXEXx/0OX/dNdtY/8g+2/wCuSf8AoIrzMvd+b5HpZgrcvzLOaM02ivTPNHZozTaKAHZozTaKAHZozTaKAHZozTaKAHZozTaKAHZozTaKAHZozTaKAHZozTaKAHZozTaKAHZozTaKAHZozTaKAHZpCcDgUlGM85oAqR6qDfPaTRGGYDcgZhtkHsaZBq/2hZ0WBxdQH5oGIBI9j3qvcWNzqmoLJdR+XaWx3RIGG+U+pI6U1bO6mvH1O7gBmhBW2tkcDHuzZx3NIZf0/UItRg8yIkMpw6NwUPoatg1laVpskE817dlTeXH3whwqD0Hr9a06Yh2aTNJS0AOFFAooA87vj/ocv+6a7mx/5B9t/wBck/8AQRXB3p/0OX/dNd5Yf8g+2/65J/6CK8rLHfm+R6uZLSPzLFFFFeqeUFLSUtACUUUUAFFFFABS0maXNACUUUUAFFFFABS0lLQAlFFFABRRRQAUUtBoASiiigApRSUooAAKQjtSig0AJRRRQAUUUtADhRQKKAPNL0/6JL/umvQbD/kHWv8A1yT/ANBFed3p/wBDm/3DXolh/wAg62/65J/6CK8fKndy+R7GaKyj8yeiig9K9g8cXPOMHp17UV534Uvrhviz4ktjIxgZWYqTkAqwA/QmvRByppRdzSrT9m7ehHcTxW1vJPM4SKJS7u3RVAyTTLO8t9QtY7m0lWaCQbkkTow6Vn+LXKeDdaI/58pR+akV53ceK9Q8NfD7wzFpXlxy3SPuldQxAVugB45LdfalKVi6dB1V7u97fhc9aHPAo5xzxjuRXna+F/H2oc3/AIqhtc9rYMcfkFqM/CS5un3an4pvLgnrtix/6ExovLsHs6a3n9y/4Y9FjkjmTfE6OoJBKEEZHXpTwK5S1vPD/wAOdMh0i51KQH5px5qF3cMxyTtXHXj8KoT/ABh8PI/l2qX11IfuiKIc/mc/pRzLYSozlrFaHd7u3FJXEWXjjXdUvbaKy8J3sVs8yLJc3WVCoT8xAIXoPc12+KadzOUHHcKUUUDPamSV7i9trQgXVzBAT082QLn86Ymq6fJ9y+tWz02zKf614/4t8OAfE+3tLq8luYtSnSRiflaNXcjYD7AcHiu5/wCFT+FAMfYpwf7wupM/zqE22zqnSpwjFtvVXOxVgwBByp6EdKXHsT9K89vvhzd6HE974P1e9t7lBv8As0sm5JQP4f8A9eRSDxXL4l+Fms3EyeVewRGGcLwCeOR6ZB6fWnzW3IVFS1g7q9vvPQRilBzXN/Dy6nvPA+nS3Ll5AjJuJySFYgfpXSimndXMpx5JOPYKMUtZXiHX7Xw5pEt9es2wMERE+87EcAfkT9AabdgjFydkadGax/C3iOHxPoiahFH5JLGN4i24ow7Zxzxg/jWwOmcjH0oTurhKLi3F7oKXNIRzWf4g1J9H0C9v4kWR7eIuqt0Y9gaTEk27I0KWs3w5qUuseHbDUJ40jluYRIypnAJ9M1pHrTBpp2YlFLRQISlpKWgBw6UUCigDy29P+iS/7hr0iw/5B1r/ANck/wDQRXml4f8ARJf9w16Vp/8AyDbX/rkn/oIrxMod+f5HtZutIfMsUYzxRS9x+Fe4eKeb+Dl3fFfxK/p5g/8AIg/wr0gV534E/eeP/E8vq7f+jG/wr0OsqfwnXjdKlvJfkjH8Y/8AImaz/wBekn/oJry3xKsJ+H/hUB08+LflNw3BSc5I9OK9S8Y/8iZq/wD16v8Ayryi/wDCdnaeAbPxBHNcm6uGCtG7AxjlgSBjPb1qKt9fQ6svUbLm/m/Q9Vn8ZeHrSMGbWbPgDIjk8w9PRcms+3+JWgXeowWVu9y8k8gjRvJ2rk9OpB/SqOjfDPw4dPtp7i2mupJIkcmadsZIB6KQO9as/hXw9o1pLqFvoVoZLNDOm2P5iyjIweecir9/c5GsOnZJt/JHNeM7SG9+K2gQXMMc0MkKq8cihlYbpOCDwa9CtLC1sI/LsrWGBP7sUYQfpXjWr+INX13xTp17DZfYNQCKlrG+VOCTgneMc5POMV0yeB/FesAnXvE8kUbcmG2Zm/8AiV/Q1MZ3bsjqxFBRhD2k0tPXr9x6D9phNwIPPiM4BPl7xuA9cZqWuU0L4daJoN5FeQpPPeRnKzzzElT04C4H6V1WMcVqr9TzpqKfuO4Uen1opaZB5d4wXPxc0I/9cP8A0Nq9SYeleW/EGSWy8f6TdwQNcTJDG0cS5zIwdsKMVoDVviFrXy2mlWukxt/y1nIBH4Ek/wDjtYxlZs9KtR56dN3S06+p2Gua9Y+HNNe+1CURoo+VM/NI391R3rgLbS57D4T63e3UXk3Gpubkx/3EZhtH5ZP4it3R/h4iX6an4kvpNY1BTlfNz5UZ9lPXHbPHtV34iNt8D6j/ALQQf+PiqlezbMqLiqkacHe7V38xPhwnl+A9MHqrn/x8105rnvAqbPBOkr/0wz+bE10Gc9auPwo56/8AFl6sX0rzzX8eMPiPY6IBv0/Sx591jkM3BKn1/hX8WrW8Vab4klv11DQ9Yis7eG3/AHkMpbaSCSWxgjp7dq4Pw9o3i3U4bnVNFvI7dbmVhLJJMUeRgcknAPGWP61nOTuo2OvDUoqDquaXTro3/wAA6nwWF0bx14k0NflhZxcQp0CjrgD6OP8AvmsjxlqWpaf8RJr3TQzHTbSN5FzwYv4sj0+YfzrKvdE8R2Piu0gutRRNWvwAl3HM2Mfd5YAN2x+VdB4L02e28e6zZ6tcfbp0svLlkck+YCVJHPPQ4rNNv3dtTqlTjBusmn7v37JnoGl6pb6xpkF9avuhmUMOeR6g+4PFZPj5/L8Daqw6+SB+bAVzvhh38G+L7jw3csfsN43m2TseBnoP0x9R71s/Eqby/At8veUxpz/vA/0rRyvB3OFUVGvBR2bTXoavhGPyfB+jqRgiyizn/dFa1VNJhNvo1jD/AM87dF/JRVqtFscs3eTYUUUUyQpaSloAcKKBRQB5NeH/AEWX/cNenWH/ACDbX/rin/oIry27cfZZP9w16lp//INtf+uKf+givDyb7fyPczj7Hz/Qs0dx9RRQOCDXuHhnnnw3Xf4j8QynqzKfzd/8K9DPANeTeGdU1TQrq9e20C+u2nfDt5TLjaTwPzrpP+E21pfv+EdR/AE1hSnaNmerjsPKpWcoNNadV2Xmbni7nwfqw/6dn/lXD6wv/FmtMX/pov8A6E9bkusav4l0vVLFvD13Z77JzG8pxvfjCDPrk/lWX4igex+FGnQXsb28qSqHRxypJbA4780qmt2uxWESpuEJtX509+ljudBbfoGnMO9tH/6CKvkcfSsvws27wxphCkf6MnBBB6e9ahNbx2PMqJKbt3PNfEiFvizpec4Bg/rXpXGa818XXDWHxCtr1rS7nSBY3xDCzbsA9wMd60z8R5ShFt4a1Z27ZibH8qxhJRcr9z0cRQlVp0uS2kddV39TuABSYrz573xx4jfyrWy/si2frLKQhA/VifyrttKs5LDTLa2lupLp4UCmZ+rn1NaxlzdDhrUVSS95N9lrb5lujOKKMZqjA8/8agQ+PfDtw33QyAn/ALaf/ZV6Co68fnXn/wASrW7lv9KksrS5uJEDECGMtghlIz6V369Dzk1lBPnkduJcXQpNPWzX4i1y3xIOPBlwO7SRj/x7NdTXJ/EgSSeFgkUM0u65TIiQsQOew96qp8DM8Hb6xC/dGn4PQJ4P0kD/AJ9krYIHrXn+k+K9ZsdMt7SLwpfukEYjDbCuQKuDxxq+cHwlqef900ozSS/yZrVwtRzbTW/8y/zNXx1e/YPB+oODtaSMQg+u4gH9M1J4KsvsHg7TYmBDNCJWB9XJY/8AoVcl4z1S61nSNGsbq1eyur+4ObZwSyjdsXJ9wSa9IiRI4kjQYVFCgewpRfNNsVVezw8Y9W238tP8zgviKv2bXfDuoKMeXPtz9GU/41JpIMPxc1oHjzLYEe/CVN8T7Z5tBtpYY5ZHguR8sUZc4KnnA/CokWaP4mWF4LeYpfWAMhCHCHbzuPQdBUSTU/mjqpyjLDJN68sl+KaNLx54ebWtHE9op/tCxPnW5XqcdV/HGR7gVzPibXh4j+HNm/S4ku0gmXHRwDn88g/jXpfXk15h4n8N3Fh4ptxZQTPZ6hdJKEjQlY5Aw35xwBjJGe2fSnVTSbRngKkJSUKjtyu6f5r5np8Y2RIo6KoFLSk5zjtSVueYFFFFABS0lLQA4UUCigDxy7P+iyHtsNesad/yDLT/AK4p/wCgivIrxx9im/3TXrum/wDIMtP+uKf+givGylW5vke3nD+D5/oWaCAaKK9k8QPXk8+9GT60h60tACHng5pHVX4ZVYe4zTj1oNACepoxmlpKAFz/AJFGc9z+dIKWgAxgk80UhzRQAUUUUALn/IooFHegApAMHIpagvLy3sLOS6u5lhgiGXdugoAnz7mk59TXB3fxOUzMNO0uSZAcb5XIJ/4CAcfnV7RfiFY30ot76FrGUsFVmbchJ7E44/Hj3p8rJujrSoJyVBPqRS5FIZERGZ2UIo3FieAPXNcRqnxH23DW+i2X2og482TOG9wo5x7kihIbZ3Gec5P4UZ4xXnS/EHXLYh7/AEmIQ55KhkOPrkj867fSdWg1ixS6t1dVbqrDlT/L8qGgTLwpc1w8nxPtI5GT+zrnKsR98djj0rc8NeKIPEqzGKCSBomwVcg5HrkUWYXRuDHNHHWuO1j4iWNnObfT4GvnU4Lq2I8+xwS38qq2PxMjNwqajp7W6NwZI3Lbf+Akc/hRysLo7rOaKhs7u3vrVLm0lWWGQZVl71PSGJS0lLQA4dKKBRQB4heN/ocvP8Jr2PTv+QXZ/wDXFP8A0EV4teOBZy/7pr2jTf8AkFWf/XBP/QRXl5crcx7ObP4fmWhRRRXqHjC0UUUAFFFJQAtFJRQAtFJS0AFFFJQAtFJRQAtFFFABivPPiPdy3msWGkROQgAlYDuzHA/IA/nXoWeMVlah4Y07UtSivriI/aYtu2RTzx0pp2E1cTRPD9npFkkaQq0mMszKDzUOv+FLHWYA6okF1GQUlVOevQjvW4OmOTWN4m8S2vh2x3y4eeTiKHdgt/tH0AoV7j6Gd451VdL8LC2eASvdDyQCflTAzu9TjjFHgnw/BZaSl3IgNxMN2SBxXLeMNWn1rwxpN3cwCKUyyghenAHIzzXouhr/AMSKy/65L/Km9EStWXXijeMq6K6kYKkZBrHtbnTtG1E6V9ojieT95BFz909s/XNbRzXmfjwlfG9gVzuEURHP+21JK427Ha69p1odG1GZraIyfZ3bcVGchfWvL9J1N9N8J6mIyUkuZEgDA4wuMsfy4r1jWufD1/nvav8A+g15/wCBNBtdZsb2LUIRJErqUOehxgkU1sJ7m14G8N2yaUl5cRB5ZMFQw4Arp7/RbDUrZ4Lq1jZG6YUAg+oPY1NZWkdhaJbwAiKMYUE9BRe30Gm2Ul3dyeXDGMk56+gHqTS6ldCnoGlHRdMFmXDqjnawGMitMVzPhnxZN4hvLpPsflW0eDGwbLe4b/63rXTUmCClpKWgBwooFFAHgl43+iS/7pr27TP+QVZ/9cE/9BFeGXbj7JL/ALpr3PS/+QTZ/wDXCP8A9BFcGCVrnr5o/h+ZaooorvPIClpKWgBKKKKACiiigApaSloASiiigAooooAKKKWgBKQ5pQKwfFPiqDw7b7FCzX0gzFFnoP7ze386ErgP8T+J7bw5abnCyXcg/cwZ6/7TeiiuH0TQtQ8W6q2o6m7mMtuZmXr6ADsPQU7QtCuPEeovqOtXKbWO5md1y3oAM8D0HavSLd7O1hSGGaBUQYAEgqttid9ziPibBHZ6XpcUKhY43cAD/dFdnoh/4kVl/wBcl/lWH4800614cMtmVmktX83ah3blxhhx37/hSeBvENtf6NDaSTKt1Au0qzY3jsR60PYa3OrrzPx3/wAjxYf9cov/AEJq9EvL220+BpryeOGJRyzsB/8ArrzETv4v8di5hQiBHAUEchF6Z+vX8aIiZ6NrP/IuX/r9kf8A9BrkPha37q9Qfd+Uj34rsdZwNBv85x9mfp1+7XF+BtY07SfDt5dXOYzE4Vh1aTj5QB3NC2H1O51HUbbSrJ7q8lEcKdT3J9AO5rzC+v8AU/HmrKkSNHaRtiOIchfcnu3v2pJ5tR8daurS7YLVD8kZcBUX8Ty3qa9D0ex0/RbRYLeWAHGGbeOaLWFe4/QdEg0KwWCEZYgb2x1NaWajSaKViEljcgZwrAmpKkoKKKKAHiikB4ooA+ertv8ARZf9017zpX/IIs/+uEf/AKCK8Au3/wBEl/3TXv8ApX/IIsv+uEf/AKCK5MMrXPVzJ35S1RRRXWeULRRRQAUlLSUAFFFFABS0lLQAUlLSUAFFFFAC0UUUAJjIIPQ1yHifwRJrupm9huxGWjWNkZeBjvmuvApT9Kd7Ba55sPhbcd79M/Sj/hVtyP8Al/T8q9I5o5p8zJ5Uc/4S8OT+HbWaGa5WVXbcoUdD3NU9c+H2n6lK1zaE2k7HcwQZUn1x2/CutFJildjsjzyL4XyNIDcahlB2Fdhovh+y0O3CWyfOfvOeprUFFF2FkQ3dut1ZzwMQBLGyHIyMEY6VxL/DuSTSWsmvshZvNjYIM9MYPtxXdmjHtQnYGrnnJ+F1y2d1+hH0pg+FtwP+X9Pyr0oZop8zFyo4vw54GuND1hbs3iOm0q6gYJFdnS0UmMSiilxSGKOlFAFFAHzfdn/RJf8AdP8AKvobSv8AkD2X/XBP/QRRRXPR6nqZj9ktUUUV0Hli0UUUAFJRRQAUUUUAFLRRQAUlFFABRRRQAtFFFACUUUUAFFFFAC0UUUAFJRRQAUtFFAAKKKKAEooooAKWiigBaKKKAP/Z"/>
          <p:cNvSpPr>
            <a:spLocks noChangeAspect="1" noChangeArrowheads="1"/>
          </p:cNvSpPr>
          <p:nvPr/>
        </p:nvSpPr>
        <p:spPr bwMode="auto">
          <a:xfrm>
            <a:off x="116712" y="748205"/>
            <a:ext cx="228660" cy="228660"/>
          </a:xfrm>
          <a:prstGeom prst="rect">
            <a:avLst/>
          </a:prstGeom>
          <a:noFill/>
        </p:spPr>
        <p:txBody>
          <a:bodyPr vert="horz" wrap="square" lIns="68598" tIns="34299" rIns="68598" bIns="34299" numCol="1" anchor="t" anchorCtr="0" compatLnSpc="1">
            <a:prstTxWarp prst="textNoShape">
              <a:avLst/>
            </a:prstTxWarp>
          </a:bodyPr>
          <a:lstStyle/>
          <a:p>
            <a:endParaRPr lang="en-US" sz="1800"/>
          </a:p>
        </p:txBody>
      </p:sp>
      <p:pic>
        <p:nvPicPr>
          <p:cNvPr id="6146" name="Picture 2" descr="http://ts1.mm.bing.net/th?&amp;id=HN.607987350085765125&amp;w=300&amp;h=300&amp;c=0&amp;pid=1.9&amp;rs=0&amp;p=0"/>
          <p:cNvPicPr>
            <a:picLocks noChangeAspect="1" noChangeArrowheads="1"/>
          </p:cNvPicPr>
          <p:nvPr/>
        </p:nvPicPr>
        <p:blipFill>
          <a:blip r:embed="rId2" cstate="print"/>
          <a:srcRect/>
          <a:stretch>
            <a:fillRect/>
          </a:stretch>
        </p:blipFill>
        <p:spPr bwMode="auto">
          <a:xfrm>
            <a:off x="6572771" y="2971681"/>
            <a:ext cx="2143683" cy="2143683"/>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8702" y="970910"/>
            <a:ext cx="5601148" cy="4306422"/>
          </a:xfrm>
        </p:spPr>
        <p:txBody>
          <a:bodyPr>
            <a:normAutofit/>
          </a:bodyPr>
          <a:lstStyle/>
          <a:p>
            <a:pPr>
              <a:buNone/>
            </a:pPr>
            <a:r>
              <a:rPr lang="en-US" sz="2701" b="1" dirty="0"/>
              <a:t>PREVENTION OF HEALTH</a:t>
            </a:r>
            <a:r>
              <a:rPr lang="en-US" sz="2701" dirty="0"/>
              <a:t>: Scientists are always looking for new and better ways to prevent disease and injury — both to avert human suffering and to control the tremendous economic costs of ill health. </a:t>
            </a:r>
            <a:endParaRPr lang="en-US" sz="3001" dirty="0"/>
          </a:p>
        </p:txBody>
      </p:sp>
      <p:sp>
        <p:nvSpPr>
          <p:cNvPr id="4" name="Slide Number Placeholder 3"/>
          <p:cNvSpPr>
            <a:spLocks noGrp="1"/>
          </p:cNvSpPr>
          <p:nvPr>
            <p:ph type="sldNum" sz="quarter" idx="12"/>
          </p:nvPr>
        </p:nvSpPr>
        <p:spPr/>
        <p:txBody>
          <a:bodyPr/>
          <a:lstStyle/>
          <a:p>
            <a:fld id="{E5FD5434-F838-4DD4-A17B-1CB1A1850DF4}" type="slidenum">
              <a:rPr lang="en-US" smtClean="0"/>
              <a:pPr/>
              <a:t>6</a:t>
            </a:fld>
            <a:endParaRPr lang="en-US"/>
          </a:p>
        </p:txBody>
      </p:sp>
      <p:pic>
        <p:nvPicPr>
          <p:cNvPr id="5122" name="Picture 2" descr="http://ts1.mm.bing.net/th?&amp;id=HN.608000333775965565&amp;w=300&amp;h=300&amp;c=0&amp;pid=1.9&amp;rs=0&amp;p=0"/>
          <p:cNvPicPr>
            <a:picLocks noChangeAspect="1" noChangeArrowheads="1"/>
          </p:cNvPicPr>
          <p:nvPr/>
        </p:nvPicPr>
        <p:blipFill>
          <a:blip r:embed="rId2" cstate="print"/>
          <a:srcRect/>
          <a:stretch>
            <a:fillRect/>
          </a:stretch>
        </p:blipFill>
        <p:spPr bwMode="auto">
          <a:xfrm>
            <a:off x="570458" y="970910"/>
            <a:ext cx="2143683" cy="2143683"/>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3139" y="970910"/>
            <a:ext cx="5716489" cy="4573191"/>
          </a:xfrm>
        </p:spPr>
        <p:txBody>
          <a:bodyPr>
            <a:normAutofit/>
          </a:bodyPr>
          <a:lstStyle/>
          <a:p>
            <a:r>
              <a:rPr lang="en-US" sz="3001" b="1" dirty="0"/>
              <a:t>Primary prevention</a:t>
            </a:r>
            <a:endParaRPr lang="en-US" sz="3001" dirty="0"/>
          </a:p>
          <a:p>
            <a:pPr>
              <a:buNone/>
            </a:pPr>
            <a:r>
              <a:rPr lang="en-US" sz="3001" dirty="0"/>
              <a:t>Here the goal is to protect healthy people from developing a disease or experiencing an injury in the first place.      </a:t>
            </a:r>
            <a:br>
              <a:rPr lang="en-US" sz="3001" dirty="0"/>
            </a:br>
            <a:endParaRPr lang="en-US" sz="3001" dirty="0"/>
          </a:p>
        </p:txBody>
      </p:sp>
      <p:sp>
        <p:nvSpPr>
          <p:cNvPr id="4" name="Slide Number Placeholder 3"/>
          <p:cNvSpPr>
            <a:spLocks noGrp="1"/>
          </p:cNvSpPr>
          <p:nvPr>
            <p:ph type="sldNum" sz="quarter" idx="12"/>
          </p:nvPr>
        </p:nvSpPr>
        <p:spPr/>
        <p:txBody>
          <a:bodyPr/>
          <a:lstStyle/>
          <a:p>
            <a:fld id="{E5FD5434-F838-4DD4-A17B-1CB1A1850DF4}" type="slidenum">
              <a:rPr lang="en-US" smtClean="0"/>
              <a:pPr/>
              <a:t>7</a:t>
            </a:fld>
            <a:endParaRPr lang="en-US"/>
          </a:p>
        </p:txBody>
      </p:sp>
      <p:pic>
        <p:nvPicPr>
          <p:cNvPr id="4098" name="Picture 2" descr="http://ts1.mm.bing.net/th?&amp;id=HN.607985984290950352&amp;w=300&amp;h=300&amp;c=0&amp;pid=1.9&amp;rs=0&amp;p=0"/>
          <p:cNvPicPr>
            <a:picLocks noChangeAspect="1" noChangeArrowheads="1"/>
          </p:cNvPicPr>
          <p:nvPr/>
        </p:nvPicPr>
        <p:blipFill>
          <a:blip r:embed="rId2" cstate="print"/>
          <a:srcRect/>
          <a:stretch>
            <a:fillRect/>
          </a:stretch>
        </p:blipFill>
        <p:spPr bwMode="auto">
          <a:xfrm>
            <a:off x="5200814" y="3657660"/>
            <a:ext cx="2143683" cy="900347"/>
          </a:xfrm>
          <a:prstGeom prst="rect">
            <a:avLst/>
          </a:prstGeom>
          <a:noFill/>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FD5434-F838-4DD4-A17B-1CB1A1850DF4}" type="slidenum">
              <a:rPr lang="en-US" smtClean="0"/>
              <a:pPr/>
              <a:t>8</a:t>
            </a:fld>
            <a:endParaRPr lang="en-US"/>
          </a:p>
        </p:txBody>
      </p:sp>
      <p:sp>
        <p:nvSpPr>
          <p:cNvPr id="3" name="Content Placeholder 2"/>
          <p:cNvSpPr>
            <a:spLocks noGrp="1"/>
          </p:cNvSpPr>
          <p:nvPr>
            <p:ph idx="1"/>
          </p:nvPr>
        </p:nvSpPr>
        <p:spPr>
          <a:xfrm>
            <a:off x="113139" y="1085240"/>
            <a:ext cx="6915759" cy="4077763"/>
          </a:xfrm>
        </p:spPr>
        <p:txBody>
          <a:bodyPr>
            <a:normAutofit/>
          </a:bodyPr>
          <a:lstStyle/>
          <a:p>
            <a:r>
              <a:rPr lang="en-US" sz="3001" b="1" dirty="0"/>
              <a:t>Secondary prevention</a:t>
            </a:r>
            <a:endParaRPr lang="en-US" sz="3001" dirty="0"/>
          </a:p>
          <a:p>
            <a:pPr>
              <a:buNone/>
            </a:pPr>
            <a:r>
              <a:rPr lang="en-US" sz="3001" dirty="0"/>
              <a:t>These interventions happen after an illness or serious risk factors have already been diagnosed. </a:t>
            </a:r>
            <a:endParaRPr lang="en-US" sz="3001" dirty="0"/>
          </a:p>
        </p:txBody>
      </p:sp>
      <p:pic>
        <p:nvPicPr>
          <p:cNvPr id="3074" name="Picture 2" descr="http://ts1.mm.bing.net/th?&amp;id=HN.607992285006594226&amp;w=300&amp;h=300&amp;c=0&amp;pid=1.9&amp;rs=0&amp;p=0"/>
          <p:cNvPicPr>
            <a:picLocks noChangeAspect="1" noChangeArrowheads="1"/>
          </p:cNvPicPr>
          <p:nvPr/>
        </p:nvPicPr>
        <p:blipFill>
          <a:blip r:embed="rId2" cstate="print"/>
          <a:srcRect/>
          <a:stretch>
            <a:fillRect/>
          </a:stretch>
        </p:blipFill>
        <p:spPr bwMode="auto">
          <a:xfrm>
            <a:off x="5600968" y="2857351"/>
            <a:ext cx="1286210" cy="1286210"/>
          </a:xfrm>
          <a:prstGeom prst="rect">
            <a:avLst/>
          </a:prstGeom>
          <a:noFill/>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3139" y="1028075"/>
            <a:ext cx="5659324" cy="4134928"/>
          </a:xfrm>
        </p:spPr>
        <p:txBody>
          <a:bodyPr/>
          <a:lstStyle/>
          <a:p>
            <a:pPr>
              <a:buNone/>
            </a:pPr>
            <a:r>
              <a:rPr lang="en-US" b="1" dirty="0" smtClean="0"/>
              <a:t> </a:t>
            </a:r>
            <a:endParaRPr lang="en-US" dirty="0"/>
          </a:p>
        </p:txBody>
      </p:sp>
      <p:sp>
        <p:nvSpPr>
          <p:cNvPr id="4" name="Slide Number Placeholder 3"/>
          <p:cNvSpPr>
            <a:spLocks noGrp="1"/>
          </p:cNvSpPr>
          <p:nvPr>
            <p:ph type="sldNum" sz="quarter" idx="12"/>
          </p:nvPr>
        </p:nvSpPr>
        <p:spPr/>
        <p:txBody>
          <a:bodyPr/>
          <a:lstStyle/>
          <a:p>
            <a:fld id="{E5FD5434-F838-4DD4-A17B-1CB1A1850DF4}" type="slidenum">
              <a:rPr lang="en-US" smtClean="0"/>
              <a:pPr/>
              <a:t>9</a:t>
            </a:fld>
            <a:endParaRPr lang="en-US"/>
          </a:p>
        </p:txBody>
      </p:sp>
      <p:sp>
        <p:nvSpPr>
          <p:cNvPr id="6" name="Rectangle 5"/>
          <p:cNvSpPr/>
          <p:nvPr/>
        </p:nvSpPr>
        <p:spPr>
          <a:xfrm>
            <a:off x="227469" y="1313899"/>
            <a:ext cx="5544994" cy="3786678"/>
          </a:xfrm>
          <a:prstGeom prst="rect">
            <a:avLst/>
          </a:prstGeom>
        </p:spPr>
        <p:txBody>
          <a:bodyPr wrap="square">
            <a:spAutoFit/>
          </a:bodyPr>
          <a:lstStyle/>
          <a:p>
            <a:r>
              <a:rPr lang="en-US" sz="3001" b="1" dirty="0"/>
              <a:t>What works best?</a:t>
            </a:r>
            <a:endParaRPr lang="en-US" sz="3001" dirty="0"/>
          </a:p>
          <a:p>
            <a:r>
              <a:rPr lang="en-US" sz="3001" dirty="0"/>
              <a:t>For many health problems, a combination of primary, secondary and tertiary interventions are needed to achieve a meaningful degree of prevention and protection. </a:t>
            </a:r>
            <a:endParaRPr lang="en-US" sz="1800" dirty="0"/>
          </a:p>
        </p:txBody>
      </p:sp>
      <p:sp>
        <p:nvSpPr>
          <p:cNvPr id="3" name="AutoShape 2" descr="data:image/jpeg;base64,/9j/4AAQSkZJRgABAQEAYABgAAD/2wBDAAoHBwkHBgoJCAkLCwoMDxkQDw4ODx4WFxIZJCAmJSMgIyIoLTkwKCo2KyIjMkQyNjs9QEBAJjBGS0U+Sjk/QD3/2wBDAQsLCw8NDx0QEB09KSMpPT09PT09PT09PT09PT09PT09PT09PT09PT09PT09PT09PT09PT09PT09PT09PT09PT3/wAARCAC4ASM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2WkpaSgAopAwoBBOM80AONIaKAQehoAZHGsakKMAnNPpBg9DS96BJJbBUF5u+yyhQSSp6VYpCKadncJK6sUIJ47TS4nkJxjgdzVyKRZo1dDlT0NVb+xN0qFDh1P8AF0x3qxBD5Ksq/d3EgelXLlav1Maampcn2UkUNUtXu5olj27tpJyemD/9es3ZJYtDMHUuSeB7djWtBetcOzrauSpKbwRWdLayQTyuxICkORnkqTXTTk17kjirxi37SPX8P61Ny2n+0W6SgY3jOKrfaZU1QxOQY5FBX2qrp072gKXEbxo5JRm5x6D2qW6eFLuSZYnmuYYgVRRndk8YFYOKjJ9jqjUdSEXezujS7UoqrY3DTxYkyHQ7WOMAsBzx2qzWJ1DJTtjb5gpIwCT3qtp1wXgEUrDzo/lZT1+tVdcjdlRlDYXqew9Pxp2jRrKj3D/PKW27jyelb8i9lzM5HVbrqCRqdAaqPO8F+EkA8qXhCOxHrVvtUVxbrcwMj9COD3FZRaT1Oiom17u5KDkVBdXkVqoMjcnOFHU1lKZ9MuEQTq0THL45/wD1Vb1eGS4tgYQGUHJAHJHtWipJSV3ozneIk4ScVaSLUdyl1bsYJQDjrjoay01C5s5/LuSWUDDZGSPfNUYZ5LeXMbFXxyMf0qS4kku2aaXEYKhlU5w2PSuiNFRbT2ZxyxTnFOOkl9x0ocMAykEHkEVj6hpreZNNFgLt347k96swzzzaajwIpcjgk4HHXirFtcx3Slo2wy8Mp6g1zx5qbujtlyV0ovrqjmVby3DbQxHIDDjPvVu/u/tTIR0C4xjoe9P1ePZe8YG5QcCqNd0bTtM8mfNTcqYGkpaMVoZCUUuKbFIk8cckciskgBjbP389MUrgLThUayJJGHjkVlPCkHg/T8jThmi9wasPopKKBHW0HpSEVn6vf3FqsUVnEj3MwcoHBI+Vdx6c5PT8a8g+mI9cvZdMt4r5S7QW75njRNzOhBAwOud238zWHJ4gv9MuDDeFfNDRxvPMCIlLiMk4HYFiOvb61pQ+JUdjJLEfszssMTJyXlIGU+uWwP8Adb0qrH4njurWBb/TGN0YvtawkoRsXOZAScDGDwef6ADT4tujbMBZAXJwUjYPypjVg/ToWJH4etbmk3MtzayPPnes8kZ4IB2uRkZ7ccVnDxVBI25LOdod5AkJQAoHEe7BOfvHp1wM+gq5b6ilzZS+eRHKjyRMEP8AErEZX9DTSu7ClJJXH/apLO5cXLZhd8LIeNvtWgOTmuA8U6t4gt/DZi8OxGS+aQKCqBnVO+1T1Oa63w4+pyaDZvrkcceomMeeqYxu/DjPrjitKseV2aMMPNTjdP8A4Bp0UVm2niLSr9sWl9DLyqgg8EscAA981kdBok4oqmNX097WO5F5AYJFZ0kDjDKv3iD3xUtxeW9rFHJczRxRyOqKzsAGZjhQPck0AMsE2LMdwbdKx+Xp1qwyK3JUbsYyRVdb6xg86JbiFfspVJV3j92WAKhvTIIP41Fb67pt5fNZ217DJcKWBjDc5U4bHrgg5xVSld3IhHlikW54RNbvG3IZcVTiguo51dvLZUUqNp+Zh6fhWjSYojNpWFKkpO5hTxNaD7bpymSLAzErEEDOSMdP8K1bO5E8XzFfNU7ZFU/db0ptxG1vvniAKnmSM/xD1Hv/ADqjposkuWEaNG5PypI2QM/3RT5G1dbC9qk+WTszYIDDmoorVIp5JUGGkA3AdOPapeo4ozipu1oaWT1CjNG4Zx3paQzN1Kxje3eWKLMwOflHJq3ZxtFaxI33lUZyc80z7fa72RpgCpxVhWDjcCCPUHNaScuVRkYwhDncosRokbOVU59qpDS447iOSN2Co2dhOR+FaFJ71MZtbFSpwluhAoCgYGB0FVUhCakzhcb4x06Eg859+lXKincrFIy4DKpIJoTY5RTs+xla6F86E4O4KefasvNPmuZrjHnOGIBwcVHjivSpRcIqLPDrzVSo5IWl60nWlrQxIbpXmtZ4IXVJJImVWP8ACSCAcfU1k3GjXd2LZJbm3jS2RQqorAcY569TjFWblLxdTuJ7e18zdbLFDJ5wUIwLMcjr1K/lWcdN1iaBoLiSZo5CetwPkG5c7xzvyAeMkDJrKTv0NIq3Ud/wi7qsSNesyRsSxOQTkgk8HrxgdgDXQg54PBxXM3LatEqrI92TMAoSOUlvN4BfcBgJySE9q0tNi1FLud79z5bKAil9w3ZOSOeBjHp9KIuz0Q5ptXbNaikxRWhidZ0qG4tI7iSCRgd8L70YHGOMH9KmprSKn3mAHqa8g+mKb6TaN9mHlJHHbzeekaKFXzOfmI9ckn6mmSaRpSxmF7G0CSSb9rRDazeuMdaXVZJPsuYj8mRuOO3tWRO9zg+cz4cYy3Qj2renR51e5yVsV7J2sS30OnXt3ZhoG2RymQYwi53Bs9P7wzkYq5IIIYTYwxl5C5ID/wB5juLZ+pNRxww3y22Ts+UoUB6EDOap2sz298HOW2tsJb06VpGlHpujnliJ2tJ6Pr+f5lrSbaZLwmSLCgEEt657VuDvUQVhOzKVKMvPrn1qUCsKk+d3OyhSVKPKgOdpxycVzFl4dvLTQ9Lt2nllmglgeVZZtyoEzkJwP8iuoorM3OC/4RHU4LGCC3WAxm0m86LdjbOwUZU4xtbBz78960dT0jU/EohguEXTLeKJxglZy7su0EAHA2jJB9T7V1lIaAOIl8NatdW1zdyJbxajdSwrcKHyk0QSJW57EMjMv1I7mr1npWpyS2NtcWsVvb2V7LdGfzQzSAtIVVQOmQ4zn6V1OKM0AHWgVnXmrLBMix7XXncB97NXLWdp4g5Qrk4watwkldmcasJScU9SUjPWufukFjfrIg5DbgD0P410NNaNX+8qk+4zTp1ORkV6PtUu6M6LWozJiVGiXHU8803+15NxD2koXsQDnH0qe50uCeQvyjnuDx+VWoYvKhSPcTtGMk9atyp2ukZxhiG7SlbzsZUuoxq3mQLKsnAKOPlYf0+tE+uKYmWKNlZl4ZjwK1mRXXa6hgfWoF0+2VGRYUw3WiM6fVBKlX1UZKz8itDpEDW6CUBmx94fKcVFd2r2FuzW9y6jB2xkj5jgnAPrwa1wAFAHAAxTJYI50McyK6HqGGRUe1n3NFhqdloZtvLevbLcJMJGxzEQMfUHvkYP4irdnex3afIcOPvKT0qrJpTwESWUrKVLNsOD1B4HpknOeeg9BWa8jRKHvLd4JSxHmRDknsNvf/64oUoy+IHCcNYa+Tf5HT0jAEYIyDWVp+oSPMkM2xiwyrCtTdxnNTKLiXCopo4/Uo5YrpVgclFZtxQA8AE4575wKzv7Sud6A2w3NnCkH5sc8fyzWzcENcSFBtQscA1FyeOPyr0km1ueFKSTasZrX90CWWzbCnoRjIPTn/D1rSQkopPBPUelKeKSqSIbXRAaOaKKoQc460KcUUooEOooopAdWTVHULz7M0ayIHjcHcO9S3rkWExj+ZtuDj9a52SRpTlzngAfhXBQpc2rPZxeI9muWO7HvcYSSKPcsLEFUJztpXMUtsmzCyR4DL2b3FQDrnpWjHZvqMAmEiKygrtCY5HrXXLlhZs86HNUvHdkOnOsV8hZQ275QfQ+tat1HFNKsUjFDJlVC9HGOfxrBYGIkEMrKcEelaE5kF5FDuJGEy5+8D/CfY9ves6kLyUkzahU5abg11Ne3RoogjOXxwCRziphTVLBRvwT3IHGadXC3c9eKSVgopM8kelLx60hhRSZwRk9aXjmgBKyzrSCcqY8R5wHB6e9aecg4rmruymtT8w/d9mHSt6EIybUjkxdSpTScDoDFBdIjFUkXO4EjvUygAYAwKy9FulaAwZ+aPJH0rTLhVyTgAZrOcXGXKzajOM4Ka6ilgCB3NIzhQSewJqnMovIkmt3IccowP6EUsUiahA8cqsjKdrpnBBFHJpcPaa2+4sW863ECSKeGGakxis2KC608MIgs0OchScMPpWjnK5HBPrROKT02CnNuNpLUCQBkmlrPu7e/lJ8ueIJ/dAK/wCNaC9OeT3xSaSS1KjNybVrBilpCwHNL3qSwNRSwRzJskUMPepdwI4OaTigChNp0MVszJuDx5kVyxLZx6n6VLZXQu7WOTgsRyB2NWj6GoWtLd/+WaD3AxVqS5bMycGp80fmUp7AXlw7q3lYJX7ud2Op/Osy+t/slwY85XAIbpmulRFRcKMAdAO1DxRyffVWx6itIV3F+Rz1cHGautGcmaTFXdUtFtZl8oYjYfr3qnnFd8ZKSujyZwcJOL3EoooqiApRSUtADqKKKQEkNwYkkQ7tkgwQGxUApaShRSKcm0kxTWho9yIrho2OFkAxnoDWcBUxt5I40nwNpIwQeh96iaUo8r6l0pShJSj0Ls1usOrL9oO6KViQT0z6Gn3YksbpHUs8TkEhhnp0GaussWp2SE5w3PHVTVORntNtrcAzwynCsTgj2rljJy0fToehKmoJtbPVP9CLUFlu7nR7yGS62rcfNDG2FI2PksB15AHJwKq6DdXseqag+qw3ULzeRw7B41cgjZHtJwo45/E8mtjTAI1liUPtjfAD9RxzVx3VELuwVR1JOBXPNJSaR3UpOUE3ucleQG3knW+mu5NPOp7rmR2bJQ242j5cYQSYGBxnHvWnpE9zJ4ZEd01z9tjth5gVf3q5B29eC+MfjUt/4r0TTbo2t3qdvFcbgpi3ZcE9OBz3FQXPiy2h1RrCOw1O5mSQRs0VqSgPruPGBms3JI1UJPoc3pN9LYK4tHfyN0SXN8iSkRjnO6KQkLJ0yw3Dnmr761rsliY5LZi8lpLc7/sxUbFjZQpGch2fYwHoSO1as2u6muq/ZYfD15JCsojN0ZUVNueWAzkj2oe/8RNqxij0a1FiJtv2h7z5mjzywUDrjtRzIfIzBvtZ1ue11GHc1o0UcjFIUJkiVXXYRx3XJ5POeMYq14m1LUWtJoWjeyt5IZRG8aee07blCgY+7lSTjr+Vahn8Ttq20W2lrpwnxv8AMcymLPXHQNijHig6qD5ukrp/nfdCyGUx59c43Yo5vIOTu0c8dW1pNUZYYEjfeIZEERcwIXUK54AOQT1PPXtVqTVdZjs5PtEkjRyB48rbBTHtnCBic4AKZJJ6dQO1a6QeJ/7WDyX2mf2f52TGsD+Z5fpnOM47023g8Sf2mJJdU097FZjuiS2YPt7Luz16c1XO3bQj2UUmrrU57SNQ8QoPMC5iR4VZPs/+uLTuhJJ5A2KpyPUHpWh4fu7y5168u7iWaV105PNjFuyLFMGYmMD+Ijp69OeaiuNa1+3u/Nt7q31iAXb27WtjbfMpHVWcthccZNaOkx+LZrmC41S70+GAuWktY4SzKvOF35xnpzSdZyew1hlCNrqxjnxRq/2SeVXIREjkDNANzEoSUBA27t3G0/TdnmtPxPr1/p9jA1ksy3ElrJMoMAILgLhD1OeT8o59xirlpB4mXVEN3qGnSWQkJZI7dlkK84Gc4yOKLGDxMupo19f6Y9luO+OKBlcjBxgk9c4pc3kVyeYzxBqOpW8q/wBnvtRLKW5YCDzN7qyYTPbIZuBz+VZp8RazFJezSwh47Uu8tvHGzSBVlKqq4HVkwepz1HHFaunxeJxqEbX91pTWYJ3pBE4cjBxgk+uKSwXxV9vQ6hNo7Wg3bhAkgfp8uCTjr1o5vIOS3Uox3utXfhzWxfxmO5tbd4AY4mXzJdhJdADkryoAHUg1UbxDqcdu3l3Di0CuIbv7IWaWURoVj2/7xYZ74xkEZO1p58UC+T+0TpBtQG3GASB/9nGePrSae/in7eo1JNJNrtYs0BcPnHy9ffGaObyDk80ZF/q2sNYXD3Mz2UcpuIx5drvMTKuEUdzuJJz/ALIAxnNQnXtetoJoY1AkhtyEikjLuoEabZOBySxPU44x1FQal471zQ9Zj0y7srG/vJFJFtYF96k/d3E/nj0wakXxN49cb18KwKn91pOf50lURp9Wna+n3lpLjVrbU7iGJpWd7kRm5eEsVUyAEgfdAx0/OiPXteW9treWNAS6oGeIjz/3pVzgA4wozxjHU8HFVD408X2//H14OkZR1MUhP+NH/C0JYOL7wxq0HZiFJGfxAp86H9WqdNfmj0DpRXCJ8X9BGRcQahA391oR/jT/APhb3hkc+Zdn2EH/ANejnj3F9Wq/ynXX9oLuDaDhwcrn1rgde8SjSb+DTrS3+2ahLIFaBDyi/X1/l1NPuPHWueJs2nhDR7iMN8pvrlcKg9R2H6/SpdK8IJ4ZlMtxM13qNyu6a5fnJJ5C98ep6mt6NScvch95xYvDU6S9tWV3279r+X5mmcemKSg0V6Z8+FLRRQA6iiikAw0UtJTAAea0tLKz281o5wXywJrMkkSGJ5ZDtSNSzH0Ap2n38H24MlwgEcohd84G4j7oJ4J55xWVVJxsbUZcs03tsaOmTGzvWtn6M23Geh/+vR4i8QaXpEaQ6hvlnnB8m1hQvLJ2+UD+dYuv2wvZV+zajPa27SfvBANrtk4256ryO3Y1a0rQYNFv7YWviK6a3iVyLaaRHUqPvDdjIAJBPNcOIcuZSivmevg1DllCbvbp/wAEfLb+IrsoulzQ6daTRK7TXUZkuFOOV2fdGPXmrd74O03VdRN5qf2i7f5cRyTN5SkAchAcc4zRNH4kisLX7Fd6bezjc00k6MiyAnK7QvTA796dpeq6hew2Uht7KdWEguprO6DpEy/dVf72e/pXO3zP3jsjHkjaFki1ClmuqTK1tAtwzZ8wRjc+B3PqKvTyCKJm54HrXPw6pqWqTCC78OXdl8rOJzMjhWA4HHJzVW/1nVrqCxhh8PSzXDIZJ4ZLhI/Lx0BJ6568VqnCWq+ehhL2sbxer6ar7tzpbiDeoaMfvk5Ug4yfT6VJBMs8e4BlIO1lI5B9KzopdbuBAzWtpaq9sxlVnLtFN/CBjgr61nWej66t4z6rrJnW5geFktIBEIicYcNycjnBNTzX0sW4crvc6G5uoLOIy3U8cEQ6vI4UfrVG58Q2VublIjLdz28K3DQ28Zd2RjhSvY59jVefwfo93NbT6ha/bpreFYVkuWLlgM4JHQnnk4rZjjjjULGgRVAUKoxgDoKn3jT3TCt9S1zVba5NvpX9mOCnkPfOG3jPzZVT8vFRX/hMXWpvqE99eXLJKs0Vq0u2FCvooxnp3rpeDRgCml31Jk7r3dCrYyQSQFoEVCx3OqjHzHrn3q10wBWZpoUXl6y/6sPj8QTWmSK0qRUZWRjRm5wu9xaQUE0DFQagQDQBil70HFACAAcCua8beLE8L6WvkjzdRuT5drCOSW/vEeg/U4FafiDXrPw5pMt/fMBGgwqA/NI3ZR71yHgzQrzXtWbxd4iTE8nNjbn7sSdmx9On4nqamTeyN6UI29pPZfj5Gl4G8IvoltJqOqM02tXvzzyMclAedoPr6+p+grr+3NAAqjqUlwTFFaHErEk/7oq4Qu+VGFes3epLUu55pce5pqg45AB9qfSBET2sMnLwxsf9pAajGnWgORa24PqIl/wq1RQPmYzYABgYA6AdKgvLZbm3dcfPj5T3Bq1TT7U4uzuiJRUlZnI7SOvrRVzVYPJvGIGFcbh9e9U69WEuZXPnqkOSTiFKKKKogdRRRSAYaB16++ac3FVdSjeXTLhIsl2ToOpGQSB7kZob0H1G3Yi1C3urGO5iMkkZQhGDMuR1xVm08OQXtikNvLCltGJIo4Gtw4gVtu7Yc8EMuQe27HasU6GzLNKrskrzu8QQ7AqMy5yQM52gjrTV0rUlmdhcuiBz5YWdhhCknBx/tGM/8BrnqQc1tqdlCqqT30NceDWluCGuWHkAY/c/fIfPmf7xUBPoKqR+HJ9N8mGS4hIDGSKNoMgrwduM5wCBkEnj0qxbWmpXuohJrp9kjq07eewMyhlOwAfd2gMOPvZPrUknhvV7mWJ2uFUQ3DSgtKWeRW6qW7KeOnPHNc7lyvlmtDtjDni5U5ampp1jaXnhqbSVuHKzRSRuyjaQHznaOwGeBWX4K8HJ4EVrNLyS8+3SFndk2Bdo+UAZPbOaktLK7sLZpZFKK9zI0QXqiE/KD6VYju5fPWZ5GYqc8n8K0VBS95PQxeMlH3Zqz0INUubWfxdHDDNdR3MJVpZQXORg4hjA+XJ6sfcd8Yj8OIqatcPbvMLV3VIGdHH8ByMPk7xgbmPBJHcGtvzfsTJdIGMFzj93n7pPP+frWuTisGnDbqdcWqqtLdf0jg7+CWztQlw+oy20c15htzs7ynHlHjvnO3tmtvfcv4Vura4NwtxDB5by267nDEDJA4yRnt15xzXRVDceeEHkBC2ejd6hdjSWnvdjh7HUZrGJhbM0Fk0wEl7bxSPGT5ZwFjkyUJIUHGRyBnJNWpdW1ua0liubXDpbpcuBA21t+0LF14IYMT6DFdXa3iXIIwySLwyN1FT8AA54FDTTsxxkpK6OGbVtbvI28+R7cRXEJmWGMlo/3xBTpjaVC55J5z0qzrepapLMkFxFLYh3tzHFEPNM378b8uBxhQOOwJJz0rrILqG4z5UgYjrg9Kl9qGraMaknqjh7HWNeuZEhYx27yzxpMEgLG3JLbgMjHQDrnse9Oi1nW4rGJ7yWUvcRQvvW1CCFm3blyc4+6vUE5Pvx23AHfis3V9f07Q7T7Rf3IjRn8sBQWZnxnaAMnPtQk3sDaSObttc8QzQx3flZbckYtjb7Q5MLMST1+8B+eO9aXhO5lurrUpZLme5RmiCPLCY+RGu4AfXP4+tcxN4k8ReLfEtxpeg3SaRDbxh8XMeJpPfBBPfpVr/hGfHq8J4rhb6x/wD2NQ5NO1joVFNJuSV9T0KsrXvEOneHLJrvUrgRr/AnV5D6KO9ckPCfjefAufF4jU9fKjOf5Crel/DLTLa8F5qtzc6vdgghrliVB+nf8TSu3shqnSjrKV/QytI0i/8AiFrEeu+Iomh0mE5srFujj+8fUep/i+lelqoAA449KRcYwOg6Yp1UlYzqVXUfZdEGKzNQjYXlpIC20NtIFalMIUkZ6g5FXCXK7mFSHPGwtLRRUli0lLRQAU2nGqVzcSw3MAjj3pIdp9RTSu7Ezkoq7KuuoDFE/oxH5/8A6qxq6LVIWmsjtGSh3YP61zxrvw0rwseRjo2q37iUoowaBXQcQ6iiikA0mikopgAyKKKKAFX5SCCRjuO1aVrq7ooWZWkx0YdazTQCelROEZrU1p1p03eLLV/d/aZVKFwm3BVu1VcelFANOMVFWRM5ucuaRatL9rc7JBvi6hTzg9sVs2Fybu33su05x7VzhIz0q1p8jLexLv2qxG7Pesa1FSTa3OrD4mUJKL2Ojz2pCQeCetKCKp6q8UemTtcXE9vCF+eWH76DPJGASPr2GTx1rzz2QuNOSa4WZWaOTIJI749qLNrp/Mju4lCg8MCMN+FZHhy6a50y6thfHzvOmFvMJPOHlgjDRs3Lqu4DJzyCORUMb3g0bw9Kb26GZoklUnJmzkHecZPr2GavnbVmZeyipcy0/U34dOgguTLGpGRgDPArOl8T20rXtvo4Gp39oqs1tC4GctjG8/KCOcjNXrucXGj3DWcYvCY3VYo5dnmEZG0P254z2qLQdPttN0S3trS0S1QIMwq4fDY5Bb+I+9F76y1GoKPux0Oeurx9S1B7x/FMdtpUMqeXBZqA7nsGbksCQcbeCAfeughh0jTLGe+j+zRW00hu5Jyw2Mzfx5Prx0rGtLLVglzc3WlILuQLDtiuwgjhAfCwsANpXdnJwTk9OALS6NczeFDpN1b27yR26pExI2F+e2ONvAz364FJybLUUtTnfHFhNH4jtta8OzI2t20e6W0HLTRj27nHVepHIra0fxJa+OPDl5FZsIL14GimgdiGiLKRkHrjng02K1kvNWlaze0uY7e/N3JJFcKzLIItnkkDoc+vQVzeq6FqWp+KtQ1jwtELC607bG55UXk3VwM4GAMDJ4aoUXq0dCqRmlTnvsn/AJ+R1KaRrcJLxXkXmSSIZD5jDCqAowCDnKjJHqTT5dH1iS3SM3iN84LbmOABjAHHsap+GfH9rq0w07VYjpurp8rwSjart/sk9D7Hn612Ax09DQmnsZzpypvlkjO0iG/hSf8AtKVXZ5S0e1idq+nStLI9RXE6c93Do51K4E8jSXGxWa+mcspnI5jOFXjHTP5VLa+INXnNnC32QS3ogfeLd9sIcS5GC3JHlDGSOvTpTIOxzSVww8W3q2qXbiCIt5ZlyGJb90GIRGYDqTwDux0DGr2l61qMVyqSRvew3L3bxRou2VAk+0As7AEYPfGAOKAOr/ClzXIv4nuwZN09nbv53lSQyRMWs03Y8yQhsYIx1wORzimweMZd6xy/Zmd3gWAhWH2lWmKM6jPTaMj075FAHXlh0pc1xH/CQ6s4017iSFfOFtcusEDLuEiTfueSerIoB9T0pbDxTq18tuscdmzSsCxRd5XETyNHhWODlQoJOeuVzigDts0hwSPWuDn13UNTtoVhvIxgrM8lqjqEYxSN5LfN1BUE/qKIPE2o6dAbcLHO1talgbhz5k2LcyGT7xYjcMdMYzzkUAd243KQehGDXKyjZI69lJAz14qW016+XxDb6dey2snmgf6iIg/6vfypbcoz3wVPTIPFLqMflX0o9Tu/PmurCvVo8/MI+6pFeijigV2nkjqKKKAGUUUUwCiiigAoFFFACk0lFFABR6HPI5B96KUUDubKa3HhQ8T9OSCKvw3MNzHuikVh355FcsTSqSoIHAPX3rmlhYtaaHdDHVI/FqdUGU4IZcDjg04DI/wrk8YGB0pRNJH/AKt2X6GoeF7M1WYd4nVMuRgjI7j1HpXLeHmHhizutJv54itvLJLbIj5cW5OQWHbnIoaSR8AyyE+7GovIj+1NcvGjXLAI0h5ZgOgz6U44e2jZMsdf4VqWv+Ekj1QudMuo3jQ7W2HOD7n1pRqc6ubaWYsZF+633iD6Y6Vzt5otzLBEsVyqlJ5pSMlR877geO6j+ZqtLoN2jxrDOQ0pYyyqx/vM2Wye4IXirUElaxzurKUubnZT0jw7L4FtNXfR7l7q/vEWNCw2C2jJP7xufmx6+1ejaPdwwadbWstxJJJFGqGSdstIQPvE+prhv+EcujI7C6jjDIyLAu7ZGDnGD1+Xt9TW6cpbkhfMZEzsBxuIHQfXFL2MWrWsaLF1Ita3NPxJ4P0rxRDi9h2zgYS5j4dfx7j2P6VznhfV9U0Lxb/wiWsXS36NGXtbgNllABO1u/QHg8jjqCKyI9Q8Ya0rLZqui2T9XY/OR+POfpiuv8LeDtN8MobxHe6vp+Hu5jljnsPT+defKDveK07nvU60VTcKjTfZO9vnt8jRl8U6ZA7JI8yyLjahjIL5JUY/FSOcVZu9XtbKwiupRN5TjcAEJYDBY5Hbis+PwbZQrJ5c92hePyslw2F3FsYI+bknls1Nc+F7K40+ys91wsVopjjxJklSu05znPHfqO1MxJr3X9Psre1md5JUuYzLCIYmcsgUMWwOwBBqP/hJ9K+0eV9oLEHaHCkqx4JAPsGBPpUx0G1aC1hPmhbW3e3j2uR8rKFOfU4A5qpH4Q06HzghnEcsbI0YcY+ZAjHOM5wPXAPNAFqLXbG6imNpJ5zRpKxXBX/VsUbJPT5gRWefFNveabE8K3EV1MiMlv5LeYwZS2VHcYB56cYq9YeG7HTvtXkLIPtUaRSFnydqptGPQnqfU81Wi8KW0MalLu+E8YVI7gzZkRFBAUEjGME59Tz1pp2dyZLmTREPGNl9lhaPzriRjGv7mBiHZk37VPdtvJHal0/xjp9xa28l4wtZpYlkdCSfLLKWCk/3tozirMfhext7RYLZp4NkwmjkST5kYRiPgn1UYP1J61AvgzTk+VDcBDHscbwd5C7QxJGSce/am2n0FGLT30Gp4xsy0rSJJDbrghnjbe4ZA2QmMj7w6+tTv4s0qFAZZnjOWDo6EPGFbaSw7DJ6/j2ouPCen3DFpBPlgoOJT2VVH6IP1on8J2FxcPMWmSSSRmdlYfMGbcV5BwM+nPJqSzaAyd3r3zVDVNPa6CvHjeowR6itADAwKOuaqEnB3RFSnGpHlkcrJbywoGlRkyxUZ9qZW1rUBeBJMnCHBH9axec89a9GlPnjc8PEUvZT5UOopKK0MBtFFFMAzS4o2nGcHHrR0oHYACxwBzTVdJGYRvG5U4bY4OD6HHSo7yN57G4hhfy5XiZUf+6SMZrIhsr+Gbzbe2t7dFCRrCjKp2hT1YDlQxBweeKhyaexSimjcLDcF3JuOQF3DJx1wOtN82Ib/wB9H+7/ANZ84+T/AHuePxrJ03Rp7e7murlz9oeFo0lDFirN1bB79OarHQ5rmG1ha3gt4YQiTbJMmcBw7EkdsqODz8xqeaXYrkjfc3jNCsgR5olkbojSAMfoOtPyMA5G09DnrWVPplxLdX93HKVnmCpCmV2hQgAJOMg5LHg+lV303UsqyzB9o8wK85IDgttwOgwCoBGKfNLsJRT6m6R2GM/Wk4BwSM9xWFFp2rpECbpkkVswjziQn3j83Xd/COc96u6TZy25uZbgMskzLjdN5p2qoHJ9zk47ZpqTvsDiktzSpMUdAKKsgytYEplAjtRd/wCjOsULY2lywyWzgEBcHB64xWcum6ha2iWmnxzRWfkuCrbMu7bt5fDcZyMYzj2rpgTzRWbppu5am0rGFbxa3522SZ44vMVSYyo2x7udpySPkHPA59ajeTW4Yi88sqlR+9YldgjwB8oHPmZyc9PeuiA4pMj7vGTR7Man5HNxza3cWpltWuCTu8hpWTaE5GX7l84wemKfdW2tySvDBLK6o6NFLcOpVSO+AeTyecD8a6EcUuevrR7NB7XXRFGwLm5uS4dUIj3CU5O/Z83I6/w9O+a6S9Ag0u2VXLbWBDryMisn68itnSmW6sTDKissZAxt4NZ1VypS7G+GfPJw2bRetJjPbJIy4LDoanxSKAqgKAAOABS1wO19D2YppJMMUUtJSGFJjmnUmaAE/Lj1rnB4iu30nTLiO2ha4vRL+7LbRlEdgASeMlRya6TNZKeF9JSSRvsm9ZFdPLkkZ0UOcuFUkque+0CgDIj8Ram1tIFjjkukePzEWzlSWFCDuYws2XweAUY5/Cqt14yvIYmYS2gMdqJSy2c8iySGR0CHkeVyoBD9CT6V0A8LaZ5ZUxTMxZW81rmUyqV4G2QtuXAJ6GpYdA02CGaGO1XZND5EgclvMTLEhiSScl2yTyc0AXbdpHt42mTy5WQF0znaccjNSZxTLeBLW2jgiBEcaBFBYscAYHJ5NPoAp6pI0VhIVGc/Ln0rnuprpL+2N3bNGDg/eHviucKlWIOQQcEGu7CtcrXU8nHqXOn0HYopMe9FdJ54ylFFJTAtx3EQ06eFyQ5YMuB1rOubyC1aMSs26ViFCrkkjr+WRU+ar3dkl6YzLJKoQg7VbAOCCPoeOoqOXlvY0cua1+g5rq3XrcRbeRndxkdv1FC3EDHAmTO7YBu6sOo/Q1QHhyzSHy18wA8Z3duP8B+VK/h6yZQoMoXfvKh+CxOSfrR7wrR7mhHNHMG8l1dVOCQePwqQHiooLaO2DLEMBm3H+X9Klql5khmgk0lB6UxBR17U+GCS4kCRAFuuCcVbu9PktdLeSOETXZdQiB8DlgD1IzgEn3xWdSrGG5vSoTq/CUsHBOOlJUmk6hHeTQosNs9tLJ9lc8+YZBEZGPJ4AIK459c1TTUbXZcM0dxI8NzLCwiKhcR7ySN3JG1evQnIHQ1msTB7m0sBVVralgcUp4qzZWX9oWzywbo2VipjlxkHg9Rx0IqN7K6RsGBz7gZq41Yy2ZjOhUh8SIieKdBO9vKHX06EZBpZoJYVBmjaMerCozWmjRn70X2NUW1tfwBodsUx6qDjn6VmywyQSFJF2tnv0NMWR42VkYqy8gjqKtXmpfaLYGYKpiyzPjsBWSjKD7r8jWUoVI3taS/ErE4rQ0i7itjIJpSobBAxwKxYtUsZUEguohG33WY8P7r/AHhzjI70rX9rGsha5ixGMvh8444/OqmozVmTTnKnJSSOxju4JR+7lRvxqUGuIF/ZhlzcxhipbGemOTn0xkVZ/wCEiEE8Vv8AbVMshwiAhsnsP0P5Vyyw38rO+GP/AJ4nX5zRmsjTdReTzBMXfHOQPuitOORZF3qysp7g1hODg7M7KVWNRXRJmkqL7VCZVjEsZdugByaiTVLR7X7SZ0SHeU3yHaMg4PX6Gpaa3NFJPYt0VUbUrVJGiE8TyoVVo1cFl3MFGRnjkigarYsqMt7bFXfy1bzVwzf3RzyfakMt0Yqqmp2csgjju7d3LFQqygnI6j6jBos9StdQM32SdJhC/luyNkbsA4z+NAFnFFKaTPFADZmKQuy9VUkVy8zvLKXc5Zjk8Vu6jeC3tyqviZvuheo965/qc5z7mu3Cx0bPKzConJRTHUUUV1HnDcUYoooAMUuM0UUABFJtoooAMUGiigDC8QeMNL8MzQw6kLrfMhdfJQMMZxzkisy3+J2gXN1FBGt/vlcIuYlAyTgZ+aiiuOdacZ2R6lLCU5U+Zm5qXjjSvB2pxR6sl2HkiLp5UQYEZx1JHpRbfFrwtrt1BpvkXshupUhCywLtJZgBn5umSKKKwrScpu51YWCjSVi94l8beGfBWtQW99aSrd/ZgyPb26nbHkqFzkf3TxWdp3xQ8I6vq1rZW9nc/aLl/s6M9soA3k9Tu6Ek5+poorM6DU8Q/EXQfB2pjT76O5EzRib9xECMHgc5HPFVtJ+Lvh3WdWtdPtEvvPuZBGm+EBcn1O6iigC14n+JOheF9UOm6ol004jVz5cQZcH6kVhaZ4/8Oa9rVrp+nverLcvsQSwDaD9Q1FFXCpKHwsyqUYVfiR2J0OQISJUJz0INZ+paeI1ktpjmOVNrMvHBHNFFdNGrKcrSOLE4anTp80dzPOkWw3FA0Tbgy7G/1fJOF9Blj+dR/wBh2QVQiSR7VK/I56HqPx/pRRXVyo83nl3EOg2rrIGach85HmYxmpINItbeaOWPzcxklFLcL14/NiaKKOVD55G3pd3HaTN52FVwBux0xXOePtf13S77S10LSPtlrcufMIjZvMbONvH3TjPP+BoormxC5ffW534KXP8Au5bLU7aRFht4HWBYdrqzqOdvryPesqbwp9otBbS37PEkzTQr5S/KWDA5/vcOf0oorklqkehBJSaXkSHwhbeQIhNIqiVpMqFB5dHx0/6ZgVWvPCkymL+zZY1BiSCRpQOEUKOBjqdvt9aKKk0JrjwfDcCCJrqUQRLjywq+rcg44J3nP0FaelaYdNSfdOZnmkDs2xUHCheg9gKKKANDGaiuHMajaAWYhQD6miinHcmbtFlC50gSxlkkzMTlnb+L2rPm065gQu6qVHXac/0oorenWmnY46+Fptc2xAFyOhooortueZ7NH//Z"/>
          <p:cNvSpPr>
            <a:spLocks noChangeAspect="1" noChangeArrowheads="1"/>
          </p:cNvSpPr>
          <p:nvPr/>
        </p:nvSpPr>
        <p:spPr bwMode="auto">
          <a:xfrm>
            <a:off x="116712" y="748205"/>
            <a:ext cx="228660" cy="228660"/>
          </a:xfrm>
          <a:prstGeom prst="rect">
            <a:avLst/>
          </a:prstGeom>
          <a:noFill/>
        </p:spPr>
        <p:txBody>
          <a:bodyPr vert="horz" wrap="square" lIns="68598" tIns="34299" rIns="68598" bIns="34299" numCol="1" anchor="t" anchorCtr="0" compatLnSpc="1">
            <a:prstTxWarp prst="textNoShape">
              <a:avLst/>
            </a:prstTxWarp>
          </a:bodyPr>
          <a:lstStyle/>
          <a:p>
            <a:endParaRPr lang="en-US" sz="1800"/>
          </a:p>
        </p:txBody>
      </p:sp>
      <p:pic>
        <p:nvPicPr>
          <p:cNvPr id="2050" name="Picture 2" descr="http://ts1.mm.bing.net/th?&amp;id=HN.608001270083551541&amp;w=300&amp;h=300&amp;c=0&amp;pid=1.9&amp;rs=0&amp;p=0"/>
          <p:cNvPicPr>
            <a:picLocks noChangeAspect="1" noChangeArrowheads="1"/>
          </p:cNvPicPr>
          <p:nvPr/>
        </p:nvPicPr>
        <p:blipFill>
          <a:blip r:embed="rId2" cstate="print"/>
          <a:srcRect/>
          <a:stretch>
            <a:fillRect/>
          </a:stretch>
        </p:blipFill>
        <p:spPr bwMode="auto">
          <a:xfrm>
            <a:off x="6115452" y="3257505"/>
            <a:ext cx="2143683" cy="2143683"/>
          </a:xfrm>
          <a:prstGeom prst="rect">
            <a:avLst/>
          </a:prstGeom>
          <a:noFill/>
        </p:spPr>
      </p:pic>
    </p:spTree>
  </p:cSld>
  <p:clrMapOvr>
    <a:masterClrMapping/>
  </p:clrMapOvr>
  <p:transition/>
</p:sld>
</file>

<file path=ppt/theme/theme1.xml><?xml version="1.0" encoding="utf-8"?>
<a:theme xmlns:a="http://schemas.openxmlformats.org/drawingml/2006/main" name="Crimson landscape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Crimson landscape design template" id="{73D20169-401E-4972-B02F-4B0444B70099}" vid="{315B30EE-3D96-471E-B16F-FC3628778332}"/>
    </a:ext>
  </a:ext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E82CB02-9625-4F39-9A5B-61405831A8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284</Words>
  <Application>Microsoft Office PowerPoint</Application>
  <PresentationFormat>On-screen Show (4:3)</PresentationFormat>
  <Paragraphs>35</Paragraphs>
  <Slides>10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Cambria</vt:lpstr>
      <vt:lpstr>Century Gothic</vt:lpstr>
      <vt:lpstr>Times New Roman</vt:lpstr>
      <vt:lpstr>Crimson landscape design template</vt:lpstr>
      <vt:lpstr>PowerPoint Presentation</vt:lpstr>
      <vt:lpstr>PowerPoint Presentation</vt:lpstr>
      <vt:lpstr>  Workplace health promotion  Work site health focus on the prevention and the intervention that reduce the health risks of the employee.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2014-07-28T14:20:26Z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TC034605129991</vt:lpwstr>
  </property>
</Properties>
</file>